
<file path=[Content_Types].xml><?xml version="1.0" encoding="utf-8"?>
<Types xmlns="http://schemas.openxmlformats.org/package/2006/content-types">
  <Default Extension="png" ContentType="image/png"/>
  <Default Extension="jpg&amp;ehk=N4MjyLXRhycn0cxS3RdlnQ&amp;r=0&amp;pid=OfficeInsert" ContentType="image/jpeg"/>
  <Default Extension="gif&amp;ehk=8ZJerlpIvvCyXfTISZyp9g&amp;r=0&amp;pid=OfficeInsert" ContentType="image/gif"/>
  <Default Extension="jpg&amp;ehk=IGtbjaNVK8nns2ZcnSiuPg&amp;r=0&amp;pid=OfficeInsert" ContentType="image/jpeg"/>
  <Default Extension="gif&amp;ehk=" ContentType="image/gif"/>
  <Default Extension="png&amp;ehk=3PQER60kXNlItOoKz2dByg&amp;r=0&amp;pid=OfficeInsert" ContentType="image/png"/>
  <Default Extension="gif&amp;ehk=B" ContentType="image/gif"/>
  <Default Extension="jpeg" ContentType="image/jpeg"/>
  <Default Extension="png&amp;ehk=c5xs7gHJ" ContentType="image/png"/>
  <Default Extension="jpg&amp;ehk=4uSmfxfVfS7f0O8Rkh9O8A&amp;r=0&amp;pid=OfficeInsert" ContentType="image/jpeg"/>
  <Default Extension="rels" ContentType="application/vnd.openxmlformats-package.relationships+xml"/>
  <Default Extension="xml" ContentType="application/xml"/>
  <Default Extension="wav" ContentType="audio/x-wav"/>
  <Default Extension="jpg&amp;ehk=ySw5BzFixVq0oBUZv2XVmg&amp;r=0&amp;pid=OfficeInsert" ContentType="image/jpeg"/>
  <Default Extension="jpg&amp;ehk=r" ContentType="image/jpeg"/>
  <Default Extension="gif" ContentType="image/gif"/>
  <Default Extension="gif&amp;ehk=uK5YQOV7vF5lF3Z70F38uA&amp;r=0&amp;pid=OfficeInsert" ContentType="image/gif"/>
  <Default Extension="jpg&amp;ehk=S04NiPhP" ContentType="image/jpeg"/>
  <Default Extension="jpg&amp;ehk=FFAFcZTRmlEYWBpmyUYv2A&amp;r=0&amp;pid=OfficeInsert" ContentType="image/jpeg"/>
  <Default Extension="png&amp;ehk=ot03jpVE8tjmeIoxTj5alg&amp;r=0&amp;pid=OfficeInsert" ContentType="image/png"/>
  <Default Extension="jpg&amp;ehk=tDUnWWYDhpACleFzjCDOCg&amp;r=0&amp;pid=OfficeInsert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</p:sldIdLst>
  <p:sldSz cx="12192000" cy="6858000"/>
  <p:notesSz cx="6858000" cy="91440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94" d="100"/>
          <a:sy n="94" d="100"/>
        </p:scale>
        <p:origin x="115" y="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3E7A2F-A0CE-4225-9185-EA820146F71C}" type="datetimeFigureOut">
              <a:rPr lang="da-DK" smtClean="0"/>
              <a:t>01-12-2017</a:t>
            </a:fld>
            <a:endParaRPr lang="da-DK"/>
          </a:p>
        </p:txBody>
      </p:sp>
      <p:sp>
        <p:nvSpPr>
          <p:cNvPr id="4" name="Pladsholder til slide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C58223-31BA-4212-B8D0-221EB95058E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0562416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C58223-31BA-4212-B8D0-221EB95058ED}" type="slidenum">
              <a:rPr lang="da-DK" smtClean="0"/>
              <a:t>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9906023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80AD196A-6E04-4090-A736-09020D24DE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="" xmlns:a16="http://schemas.microsoft.com/office/drawing/2014/main" id="{B860E774-42B7-4D77-9C0C-707D84C718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="" xmlns:a16="http://schemas.microsoft.com/office/drawing/2014/main" id="{66BC906D-EC26-408F-9225-660F20544F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2188B-E22A-4A78-9F5F-6F9EAD2F1347}" type="datetimeFigureOut">
              <a:rPr lang="da-DK" smtClean="0"/>
              <a:t>01-12-2017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="" xmlns:a16="http://schemas.microsoft.com/office/drawing/2014/main" id="{F9330345-0F79-406B-B57F-BCBA60041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="" xmlns:a16="http://schemas.microsoft.com/office/drawing/2014/main" id="{BFB0EF78-C3E0-426D-847A-C3AB511FD0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0C280-ED47-4DA7-9472-B4C6419E8CEB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3868819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697507CE-4DDF-4E03-A59A-5EF96E1FAA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="" xmlns:a16="http://schemas.microsoft.com/office/drawing/2014/main" id="{6857C01F-F045-4EB6-B879-118AEACC66C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="" xmlns:a16="http://schemas.microsoft.com/office/drawing/2014/main" id="{7D183F41-FCAF-4ED6-8EED-A45F6EAD31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2188B-E22A-4A78-9F5F-6F9EAD2F1347}" type="datetimeFigureOut">
              <a:rPr lang="da-DK" smtClean="0"/>
              <a:t>01-12-2017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="" xmlns:a16="http://schemas.microsoft.com/office/drawing/2014/main" id="{EC3E1238-B447-401F-AA25-79F0F031FF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="" xmlns:a16="http://schemas.microsoft.com/office/drawing/2014/main" id="{A462F826-87CB-4E81-A31C-3FBA1BA300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0C280-ED47-4DA7-9472-B4C6419E8CEB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1431463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>
            <a:extLst>
              <a:ext uri="{FF2B5EF4-FFF2-40B4-BE49-F238E27FC236}">
                <a16:creationId xmlns="" xmlns:a16="http://schemas.microsoft.com/office/drawing/2014/main" id="{D0B625B7-B857-42B0-98EB-C779C29754F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="" xmlns:a16="http://schemas.microsoft.com/office/drawing/2014/main" id="{9DFD4FDD-3DE9-4B7B-A562-1278745904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="" xmlns:a16="http://schemas.microsoft.com/office/drawing/2014/main" id="{ACA85D3E-16D8-4161-8D98-16E8AD0831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2188B-E22A-4A78-9F5F-6F9EAD2F1347}" type="datetimeFigureOut">
              <a:rPr lang="da-DK" smtClean="0"/>
              <a:t>01-12-2017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="" xmlns:a16="http://schemas.microsoft.com/office/drawing/2014/main" id="{BF7241BE-5BBD-47F9-AD62-B99594DA45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="" xmlns:a16="http://schemas.microsoft.com/office/drawing/2014/main" id="{FEA76273-2E72-4ED2-A8B0-C61D405388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0C280-ED47-4DA7-9472-B4C6419E8CEB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2756773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EC5DEE99-1F3B-41F9-905C-1F72F53AAD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="" xmlns:a16="http://schemas.microsoft.com/office/drawing/2014/main" id="{20D48C10-3FC8-47F0-9857-F8084DD7D0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="" xmlns:a16="http://schemas.microsoft.com/office/drawing/2014/main" id="{E3D0BF6F-6E84-42A6-AF18-E449E65495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2188B-E22A-4A78-9F5F-6F9EAD2F1347}" type="datetimeFigureOut">
              <a:rPr lang="da-DK" smtClean="0"/>
              <a:t>01-12-2017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="" xmlns:a16="http://schemas.microsoft.com/office/drawing/2014/main" id="{1C63EB30-6D47-4FAF-82EA-37EEA9BD5D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="" xmlns:a16="http://schemas.microsoft.com/office/drawing/2014/main" id="{15A4FEC6-44C5-4098-82B2-E32EA42229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0C280-ED47-4DA7-9472-B4C6419E8CEB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2468605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42318993-FDBF-421B-A405-E8499B42D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="" xmlns:a16="http://schemas.microsoft.com/office/drawing/2014/main" id="{08508D47-DE4E-4705-A84C-C59158F16F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Rediger teksttypografien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="" xmlns:a16="http://schemas.microsoft.com/office/drawing/2014/main" id="{22B46D4E-D839-4E6E-9338-F608C36382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2188B-E22A-4A78-9F5F-6F9EAD2F1347}" type="datetimeFigureOut">
              <a:rPr lang="da-DK" smtClean="0"/>
              <a:t>01-12-2017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="" xmlns:a16="http://schemas.microsoft.com/office/drawing/2014/main" id="{C31E4224-3565-4BFE-B397-A27487D584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="" xmlns:a16="http://schemas.microsoft.com/office/drawing/2014/main" id="{8421745C-33F9-4D0F-8892-5759FB0C9C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0C280-ED47-4DA7-9472-B4C6419E8CEB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8162136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3CE63C3A-4FDF-45ED-A2C1-69D9437D29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="" xmlns:a16="http://schemas.microsoft.com/office/drawing/2014/main" id="{7C06F588-948E-40CA-874A-E9E0284B663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="" xmlns:a16="http://schemas.microsoft.com/office/drawing/2014/main" id="{7AB538F1-EE58-40E5-BAB5-DB098A455B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="" xmlns:a16="http://schemas.microsoft.com/office/drawing/2014/main" id="{DF4C485A-7DC0-478C-BBC8-CDDE6BC719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2188B-E22A-4A78-9F5F-6F9EAD2F1347}" type="datetimeFigureOut">
              <a:rPr lang="da-DK" smtClean="0"/>
              <a:t>01-12-2017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="" xmlns:a16="http://schemas.microsoft.com/office/drawing/2014/main" id="{64A13F81-9580-4D85-8FF4-C9807E2C48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="" xmlns:a16="http://schemas.microsoft.com/office/drawing/2014/main" id="{9CC48082-8A15-4110-B02B-CB60A9AC28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0C280-ED47-4DA7-9472-B4C6419E8CEB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2157671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7AABDEFA-8B42-4E3A-A366-2D0EA5C661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="" xmlns:a16="http://schemas.microsoft.com/office/drawing/2014/main" id="{F431BB90-C479-4167-9A44-C70B12E600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Rediger teksttypografien i masteren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="" xmlns:a16="http://schemas.microsoft.com/office/drawing/2014/main" id="{5232B3F1-ACA0-4740-B72A-3E905DDD9F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="" xmlns:a16="http://schemas.microsoft.com/office/drawing/2014/main" id="{F768AB83-16D0-403F-BA61-D82BC453F12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Rediger teksttypografien i masteren</a:t>
            </a:r>
          </a:p>
        </p:txBody>
      </p:sp>
      <p:sp>
        <p:nvSpPr>
          <p:cNvPr id="6" name="Pladsholder til indhold 5">
            <a:extLst>
              <a:ext uri="{FF2B5EF4-FFF2-40B4-BE49-F238E27FC236}">
                <a16:creationId xmlns="" xmlns:a16="http://schemas.microsoft.com/office/drawing/2014/main" id="{FC3DFCAA-622D-490A-926B-A4F9E02D9A8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7" name="Pladsholder til dato 6">
            <a:extLst>
              <a:ext uri="{FF2B5EF4-FFF2-40B4-BE49-F238E27FC236}">
                <a16:creationId xmlns="" xmlns:a16="http://schemas.microsoft.com/office/drawing/2014/main" id="{97C7997F-1E25-4B5C-AC2F-17F2DCCB47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2188B-E22A-4A78-9F5F-6F9EAD2F1347}" type="datetimeFigureOut">
              <a:rPr lang="da-DK" smtClean="0"/>
              <a:t>01-12-2017</a:t>
            </a:fld>
            <a:endParaRPr lang="da-DK"/>
          </a:p>
        </p:txBody>
      </p:sp>
      <p:sp>
        <p:nvSpPr>
          <p:cNvPr id="8" name="Pladsholder til sidefod 7">
            <a:extLst>
              <a:ext uri="{FF2B5EF4-FFF2-40B4-BE49-F238E27FC236}">
                <a16:creationId xmlns="" xmlns:a16="http://schemas.microsoft.com/office/drawing/2014/main" id="{EFCD6244-88D2-4769-970A-A7B66FB233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Pladsholder til slidenummer 8">
            <a:extLst>
              <a:ext uri="{FF2B5EF4-FFF2-40B4-BE49-F238E27FC236}">
                <a16:creationId xmlns="" xmlns:a16="http://schemas.microsoft.com/office/drawing/2014/main" id="{EB0DCE63-AFA0-44E7-87E1-4AC9A32A5D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0C280-ED47-4DA7-9472-B4C6419E8CEB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10870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C321F2D9-7716-4E9A-BBEB-3EADC3CD45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dato 2">
            <a:extLst>
              <a:ext uri="{FF2B5EF4-FFF2-40B4-BE49-F238E27FC236}">
                <a16:creationId xmlns="" xmlns:a16="http://schemas.microsoft.com/office/drawing/2014/main" id="{BCD2952B-B2D7-4B80-9FFD-8F2E10E9F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2188B-E22A-4A78-9F5F-6F9EAD2F1347}" type="datetimeFigureOut">
              <a:rPr lang="da-DK" smtClean="0"/>
              <a:t>01-12-2017</a:t>
            </a:fld>
            <a:endParaRPr lang="da-DK"/>
          </a:p>
        </p:txBody>
      </p:sp>
      <p:sp>
        <p:nvSpPr>
          <p:cNvPr id="4" name="Pladsholder til sidefod 3">
            <a:extLst>
              <a:ext uri="{FF2B5EF4-FFF2-40B4-BE49-F238E27FC236}">
                <a16:creationId xmlns="" xmlns:a16="http://schemas.microsoft.com/office/drawing/2014/main" id="{F5CE3B39-75A0-4151-A0D7-50453BC3A3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slidenummer 4">
            <a:extLst>
              <a:ext uri="{FF2B5EF4-FFF2-40B4-BE49-F238E27FC236}">
                <a16:creationId xmlns="" xmlns:a16="http://schemas.microsoft.com/office/drawing/2014/main" id="{65569B18-E615-4404-B1AF-644C3D333B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0C280-ED47-4DA7-9472-B4C6419E8CEB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2031788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>
            <a:extLst>
              <a:ext uri="{FF2B5EF4-FFF2-40B4-BE49-F238E27FC236}">
                <a16:creationId xmlns="" xmlns:a16="http://schemas.microsoft.com/office/drawing/2014/main" id="{52F2783A-D13C-491D-BE71-C9E199CDC4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2188B-E22A-4A78-9F5F-6F9EAD2F1347}" type="datetimeFigureOut">
              <a:rPr lang="da-DK" smtClean="0"/>
              <a:t>01-12-2017</a:t>
            </a:fld>
            <a:endParaRPr lang="da-DK"/>
          </a:p>
        </p:txBody>
      </p:sp>
      <p:sp>
        <p:nvSpPr>
          <p:cNvPr id="3" name="Pladsholder til sidefod 2">
            <a:extLst>
              <a:ext uri="{FF2B5EF4-FFF2-40B4-BE49-F238E27FC236}">
                <a16:creationId xmlns="" xmlns:a16="http://schemas.microsoft.com/office/drawing/2014/main" id="{E7F2C5CA-9676-4CC9-942A-D0E3517D4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="" xmlns:a16="http://schemas.microsoft.com/office/drawing/2014/main" id="{437435A4-B585-42D0-BA2C-34D022C73C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0C280-ED47-4DA7-9472-B4C6419E8CEB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7559945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DFF56B28-DD0E-4175-A740-D0BCD62E9A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="" xmlns:a16="http://schemas.microsoft.com/office/drawing/2014/main" id="{89D0CC12-056B-4C45-87C9-1EB12DE036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="" xmlns:a16="http://schemas.microsoft.com/office/drawing/2014/main" id="{9E2BD56F-53F9-4C07-B16E-173C0B4C9C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Rediger teksttypografien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="" xmlns:a16="http://schemas.microsoft.com/office/drawing/2014/main" id="{034483C5-369D-4837-8D12-4B952EC7FA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2188B-E22A-4A78-9F5F-6F9EAD2F1347}" type="datetimeFigureOut">
              <a:rPr lang="da-DK" smtClean="0"/>
              <a:t>01-12-2017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="" xmlns:a16="http://schemas.microsoft.com/office/drawing/2014/main" id="{3BDB098A-BE69-4BC7-B22F-C385F35494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="" xmlns:a16="http://schemas.microsoft.com/office/drawing/2014/main" id="{1D320DF7-12BB-48CA-9B27-37A0CC5F7E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0C280-ED47-4DA7-9472-B4C6419E8CEB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4796041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E1916D1D-4CC0-475A-8AEA-E7042271D3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billede 2">
            <a:extLst>
              <a:ext uri="{FF2B5EF4-FFF2-40B4-BE49-F238E27FC236}">
                <a16:creationId xmlns="" xmlns:a16="http://schemas.microsoft.com/office/drawing/2014/main" id="{15B6C596-97F8-46C0-BB4C-E6A72C77EFB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Pladsholder til tekst 3">
            <a:extLst>
              <a:ext uri="{FF2B5EF4-FFF2-40B4-BE49-F238E27FC236}">
                <a16:creationId xmlns="" xmlns:a16="http://schemas.microsoft.com/office/drawing/2014/main" id="{3E74A9C1-5F39-44A0-AAD9-BD17CA3B6B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Rediger teksttypografien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="" xmlns:a16="http://schemas.microsoft.com/office/drawing/2014/main" id="{38E76C25-E1FD-47E1-8F64-05F2A96300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2188B-E22A-4A78-9F5F-6F9EAD2F1347}" type="datetimeFigureOut">
              <a:rPr lang="da-DK" smtClean="0"/>
              <a:t>01-12-2017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="" xmlns:a16="http://schemas.microsoft.com/office/drawing/2014/main" id="{68102820-718C-4C42-AA4F-CBEEE84241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="" xmlns:a16="http://schemas.microsoft.com/office/drawing/2014/main" id="{0388CD38-DC98-401D-9108-E45CBCAE7E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0C280-ED47-4DA7-9472-B4C6419E8CEB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7719075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>
            <a:extLst>
              <a:ext uri="{FF2B5EF4-FFF2-40B4-BE49-F238E27FC236}">
                <a16:creationId xmlns="" xmlns:a16="http://schemas.microsoft.com/office/drawing/2014/main" id="{F43EF514-1879-4088-9AC2-9782B37D9B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="" xmlns:a16="http://schemas.microsoft.com/office/drawing/2014/main" id="{0D76A94B-5E72-4743-B478-342F61A219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="" xmlns:a16="http://schemas.microsoft.com/office/drawing/2014/main" id="{EAE336EB-80C0-4DE9-B184-9297F946B77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B2188B-E22A-4A78-9F5F-6F9EAD2F1347}" type="datetimeFigureOut">
              <a:rPr lang="da-DK" smtClean="0"/>
              <a:t>01-12-2017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="" xmlns:a16="http://schemas.microsoft.com/office/drawing/2014/main" id="{D9BB0AF5-B48C-4695-8FB3-423C83C1501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="" xmlns:a16="http://schemas.microsoft.com/office/drawing/2014/main" id="{3C2AA204-B4EF-4503-8852-F8D7A72070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30C280-ED47-4DA7-9472-B4C6419E8CEB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78952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slide" Target="slide12.xml"/><Relationship Id="rId18" Type="http://schemas.openxmlformats.org/officeDocument/2006/relationships/slide" Target="slide22.xml"/><Relationship Id="rId26" Type="http://schemas.openxmlformats.org/officeDocument/2006/relationships/slide" Target="slide25.xml"/><Relationship Id="rId3" Type="http://schemas.openxmlformats.org/officeDocument/2006/relationships/slide" Target="slide2.xml"/><Relationship Id="rId21" Type="http://schemas.openxmlformats.org/officeDocument/2006/relationships/slide" Target="slide17.xml"/><Relationship Id="rId7" Type="http://schemas.openxmlformats.org/officeDocument/2006/relationships/slide" Target="slide5.xml"/><Relationship Id="rId12" Type="http://schemas.openxmlformats.org/officeDocument/2006/relationships/slide" Target="slide11.xml"/><Relationship Id="rId17" Type="http://schemas.openxmlformats.org/officeDocument/2006/relationships/slide" Target="slide15.xml"/><Relationship Id="rId25" Type="http://schemas.openxmlformats.org/officeDocument/2006/relationships/slide" Target="slide23.xml"/><Relationship Id="rId2" Type="http://schemas.openxmlformats.org/officeDocument/2006/relationships/image" Target="../media/image1.jpg&amp;ehk=ySw5BzFixVq0oBUZv2XVmg&amp;r=0&amp;pid=OfficeInsert"/><Relationship Id="rId16" Type="http://schemas.openxmlformats.org/officeDocument/2006/relationships/slide" Target="slide14.xml"/><Relationship Id="rId20" Type="http://schemas.openxmlformats.org/officeDocument/2006/relationships/slide" Target="slide19.xml"/><Relationship Id="rId29" Type="http://schemas.openxmlformats.org/officeDocument/2006/relationships/slide" Target="slide16.xml"/><Relationship Id="rId1" Type="http://schemas.openxmlformats.org/officeDocument/2006/relationships/slideLayout" Target="../slideLayouts/slideLayout1.xml"/><Relationship Id="rId6" Type="http://schemas.openxmlformats.org/officeDocument/2006/relationships/slide" Target="slide4.xml"/><Relationship Id="rId11" Type="http://schemas.openxmlformats.org/officeDocument/2006/relationships/slide" Target="slide10.xml"/><Relationship Id="rId24" Type="http://schemas.openxmlformats.org/officeDocument/2006/relationships/slide" Target="slide21.xml"/><Relationship Id="rId5" Type="http://schemas.openxmlformats.org/officeDocument/2006/relationships/slide" Target="slide3.xml"/><Relationship Id="rId15" Type="http://schemas.openxmlformats.org/officeDocument/2006/relationships/audio" Target="../media/audio2.wav"/><Relationship Id="rId23" Type="http://schemas.openxmlformats.org/officeDocument/2006/relationships/slide" Target="slide20.xml"/><Relationship Id="rId28" Type="http://schemas.openxmlformats.org/officeDocument/2006/relationships/slide" Target="slide8.xml"/><Relationship Id="rId10" Type="http://schemas.openxmlformats.org/officeDocument/2006/relationships/slide" Target="slide9.xml"/><Relationship Id="rId19" Type="http://schemas.openxmlformats.org/officeDocument/2006/relationships/slide" Target="slide24.xml"/><Relationship Id="rId4" Type="http://schemas.openxmlformats.org/officeDocument/2006/relationships/audio" Target="../media/audio1.wav"/><Relationship Id="rId9" Type="http://schemas.openxmlformats.org/officeDocument/2006/relationships/slide" Target="slide7.xml"/><Relationship Id="rId14" Type="http://schemas.openxmlformats.org/officeDocument/2006/relationships/slide" Target="slide13.xml"/><Relationship Id="rId22" Type="http://schemas.openxmlformats.org/officeDocument/2006/relationships/slide" Target="slide18.xml"/><Relationship Id="rId27" Type="http://schemas.openxmlformats.org/officeDocument/2006/relationships/audio" Target="../media/audio3.wav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u5SmyYVlBCk" TargetMode="External"/><Relationship Id="rId2" Type="http://schemas.openxmlformats.org/officeDocument/2006/relationships/image" Target="../media/image18.gif&amp;ehk=8ZJerlpIvvCyXfTISZyp9g&amp;r=0&amp;pid=OfficeInsert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sx9zPVpyv0Y" TargetMode="External"/><Relationship Id="rId2" Type="http://schemas.openxmlformats.org/officeDocument/2006/relationships/image" Target="../media/image20.gif&amp;ehk=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LjhCEhWiKXk" TargetMode="External"/><Relationship Id="rId2" Type="http://schemas.openxmlformats.org/officeDocument/2006/relationships/image" Target="../media/image22.png&amp;ehk=ot03jpVE8tjmeIoxTj5alg&amp;r=0&amp;pid=OfficeInsert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PvZA8NKgrBI" TargetMode="External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_CrFhD9Hw4I&amp;list=PL2F9B7BA01E95D982&amp;index=3" TargetMode="External"/><Relationship Id="rId2" Type="http://schemas.openxmlformats.org/officeDocument/2006/relationships/image" Target="../media/image26.jpg&amp;ehk=4uSmfxfVfS7f0O8Rkh9O8A&amp;r=0&amp;pid=OfficeInsert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94XZHBidkxc" TargetMode="External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kXk8LGZENMw" TargetMode="Externa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3t6bThwWX70" TargetMode="External"/><Relationship Id="rId2" Type="http://schemas.openxmlformats.org/officeDocument/2006/relationships/image" Target="../media/image31.jpg&amp;ehk=tDUnWWYDhpACleFzjCDOCg&amp;r=0&amp;pid=OfficeInsert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-OOsz3sCs9A" TargetMode="External"/><Relationship Id="rId2" Type="http://schemas.openxmlformats.org/officeDocument/2006/relationships/image" Target="../media/image33.png&amp;ehk=3PQER60kXNlItOoKz2dByg&amp;r=0&amp;pid=OfficeInsert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fagblogg-iren.blogspot.com/" TargetMode="External"/><Relationship Id="rId2" Type="http://schemas.openxmlformats.org/officeDocument/2006/relationships/image" Target="../media/image35.jpg&amp;ehk=IGtbjaNVK8nns2ZcnSiuPg&amp;r=0&amp;pid=OfficeInsert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hyperlink" Target="https://www.youtube.com/watch?v=cemgBNqGpi0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3iA6HI1Fl1s" TargetMode="External"/><Relationship Id="rId2" Type="http://schemas.openxmlformats.org/officeDocument/2006/relationships/image" Target="../media/image2.gif&amp;ehk=B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y7KOPoOPNyc" TargetMode="Externa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2aTx-7bFRN8" TargetMode="External"/><Relationship Id="rId2" Type="http://schemas.openxmlformats.org/officeDocument/2006/relationships/image" Target="../media/image39.gif&amp;ehk=uK5YQOV7vF5lF3Z70F38uA&amp;r=0&amp;pid=OfficeInsert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C1BpcJLsLzM" TargetMode="External"/><Relationship Id="rId2" Type="http://schemas.openxmlformats.org/officeDocument/2006/relationships/image" Target="../media/image41.jpg&amp;ehk=S04NiPhP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free-illustrations.gatag.net/2013/12/17/080000.html" TargetMode="External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hyperlink" Target="https://www.youtube.com/watch?v=MBw2k4paYug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d8OCnTNX9Bs" TargetMode="External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hyperlink" Target="https://www.youtube.com/watch?v=SFpiOoWFNNg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ei_ur-Jk9UY" TargetMode="Externa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dT2owtxkU8k" TargetMode="Externa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La4Dcd1aUcE&amp;list=PLv86K2UUaHEC3YE_ngtWCNVYqUVjgSUQ-&amp;index=10" TargetMode="External"/><Relationship Id="rId2" Type="http://schemas.openxmlformats.org/officeDocument/2006/relationships/image" Target="../media/image8.jpg&amp;ehk=FFAFcZTRmlEYWBpmyUYv2A&amp;r=0&amp;pid=OfficeInsert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&amp;ehk=N4MjyLXRhycn0cxS3RdlnQ&amp;r=0&amp;pid=OfficeInsert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hyperlink" Target="https://www.youtube.com/watch?v=AWYyl--d_fQ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zLy4_aXsPZY" TargetMode="Externa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w-i2_3CAgw4" TargetMode="External"/><Relationship Id="rId2" Type="http://schemas.openxmlformats.org/officeDocument/2006/relationships/image" Target="../media/image14.jpg&amp;ehk=r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pH1Zaef7XXA" TargetMode="External"/><Relationship Id="rId2" Type="http://schemas.openxmlformats.org/officeDocument/2006/relationships/image" Target="../media/image16.png&amp;ehk=c5xs7gHJ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371DC665-B08F-4633-A5A4-AB841B19D5F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Undertitel 2">
            <a:extLst>
              <a:ext uri="{FF2B5EF4-FFF2-40B4-BE49-F238E27FC236}">
                <a16:creationId xmlns="" xmlns:a16="http://schemas.microsoft.com/office/drawing/2014/main" id="{132B3AAC-7D24-4743-95C7-D3C116F60CA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5" name="Billede 4">
            <a:extLst>
              <a:ext uri="{FF2B5EF4-FFF2-40B4-BE49-F238E27FC236}">
                <a16:creationId xmlns="" xmlns:a16="http://schemas.microsoft.com/office/drawing/2014/main" id="{B75CDDAD-144B-45C2-8F72-27B039CA77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Stjerne: 6 takker 5">
            <a:extLst>
              <a:ext uri="{FF2B5EF4-FFF2-40B4-BE49-F238E27FC236}">
                <a16:creationId xmlns="" xmlns:a16="http://schemas.microsoft.com/office/drawing/2014/main" id="{CCD771E5-E38C-45B1-BF7F-E4E04FA70675}"/>
              </a:ext>
            </a:extLst>
          </p:cNvPr>
          <p:cNvSpPr/>
          <p:nvPr/>
        </p:nvSpPr>
        <p:spPr>
          <a:xfrm>
            <a:off x="444844" y="507915"/>
            <a:ext cx="1050324" cy="1272745"/>
          </a:xfrm>
          <a:prstGeom prst="star6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>
                <a:hlinkClick r:id="rId3" action="ppaction://hlinksldjump">
                  <a:snd r:embed="rId4" name="chimes.wav"/>
                </a:hlinkClick>
              </a:rPr>
              <a:t>1</a:t>
            </a:r>
            <a:endParaRPr lang="da-DK" dirty="0"/>
          </a:p>
        </p:txBody>
      </p:sp>
      <p:sp>
        <p:nvSpPr>
          <p:cNvPr id="8" name="Stjerne: 6 takker 7">
            <a:extLst>
              <a:ext uri="{FF2B5EF4-FFF2-40B4-BE49-F238E27FC236}">
                <a16:creationId xmlns="" xmlns:a16="http://schemas.microsoft.com/office/drawing/2014/main" id="{9D8920F3-4A17-4776-BE99-1FE4257C8156}"/>
              </a:ext>
            </a:extLst>
          </p:cNvPr>
          <p:cNvSpPr/>
          <p:nvPr/>
        </p:nvSpPr>
        <p:spPr>
          <a:xfrm>
            <a:off x="9885405" y="1729946"/>
            <a:ext cx="782595" cy="803189"/>
          </a:xfrm>
          <a:prstGeom prst="star6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a-DK" dirty="0">
                <a:hlinkClick r:id="rId5" action="ppaction://hlinksldjump">
                  <a:snd r:embed="rId4" name="chimes.wav"/>
                </a:hlinkClick>
              </a:rPr>
              <a:t>2</a:t>
            </a:r>
            <a:endParaRPr lang="da-DK" dirty="0"/>
          </a:p>
        </p:txBody>
      </p:sp>
      <p:sp>
        <p:nvSpPr>
          <p:cNvPr id="9" name="Stjerne: 6 takker 8">
            <a:extLst>
              <a:ext uri="{FF2B5EF4-FFF2-40B4-BE49-F238E27FC236}">
                <a16:creationId xmlns="" xmlns:a16="http://schemas.microsoft.com/office/drawing/2014/main" id="{7DA39D32-A428-4D56-B5AA-03C1AE98EEB2}"/>
              </a:ext>
            </a:extLst>
          </p:cNvPr>
          <p:cNvSpPr/>
          <p:nvPr/>
        </p:nvSpPr>
        <p:spPr>
          <a:xfrm>
            <a:off x="2335427" y="4905632"/>
            <a:ext cx="1099751" cy="1000898"/>
          </a:xfrm>
          <a:prstGeom prst="star6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a-DK" dirty="0">
                <a:hlinkClick r:id="rId6" action="ppaction://hlinksldjump">
                  <a:snd r:embed="rId4" name="chimes.wav"/>
                </a:hlinkClick>
              </a:rPr>
              <a:t>3</a:t>
            </a:r>
            <a:endParaRPr lang="da-DK" dirty="0"/>
          </a:p>
        </p:txBody>
      </p:sp>
      <p:sp>
        <p:nvSpPr>
          <p:cNvPr id="10" name="Stjerne: 6 takker 9">
            <a:extLst>
              <a:ext uri="{FF2B5EF4-FFF2-40B4-BE49-F238E27FC236}">
                <a16:creationId xmlns="" xmlns:a16="http://schemas.microsoft.com/office/drawing/2014/main" id="{5DAA218E-FFC7-4226-A6C0-A52150FAA406}"/>
              </a:ext>
            </a:extLst>
          </p:cNvPr>
          <p:cNvSpPr/>
          <p:nvPr/>
        </p:nvSpPr>
        <p:spPr>
          <a:xfrm>
            <a:off x="6096000" y="654908"/>
            <a:ext cx="1219200" cy="1075038"/>
          </a:xfrm>
          <a:prstGeom prst="star6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>
                <a:hlinkClick r:id="rId7" action="ppaction://hlinksldjump">
                  <a:snd r:embed="rId4" name="chimes.wav"/>
                </a:hlinkClick>
              </a:rPr>
              <a:t>4</a:t>
            </a:r>
            <a:endParaRPr lang="da-DK" dirty="0"/>
          </a:p>
        </p:txBody>
      </p:sp>
      <p:sp>
        <p:nvSpPr>
          <p:cNvPr id="11" name="Stjerne: 6 takker 10">
            <a:extLst>
              <a:ext uri="{FF2B5EF4-FFF2-40B4-BE49-F238E27FC236}">
                <a16:creationId xmlns="" xmlns:a16="http://schemas.microsoft.com/office/drawing/2014/main" id="{8C23AE29-8AA7-4D79-8CA0-BD1EC7350F9E}"/>
              </a:ext>
            </a:extLst>
          </p:cNvPr>
          <p:cNvSpPr/>
          <p:nvPr/>
        </p:nvSpPr>
        <p:spPr>
          <a:xfrm>
            <a:off x="9885405" y="5906530"/>
            <a:ext cx="1050325" cy="738316"/>
          </a:xfrm>
          <a:prstGeom prst="star6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>
                <a:hlinkClick r:id="rId8" action="ppaction://hlinksldjump">
                  <a:snd r:embed="rId4" name="chimes.wav"/>
                </a:hlinkClick>
              </a:rPr>
              <a:t>5</a:t>
            </a:r>
            <a:endParaRPr lang="da-DK" dirty="0"/>
          </a:p>
        </p:txBody>
      </p:sp>
      <p:sp>
        <p:nvSpPr>
          <p:cNvPr id="12" name="Stjerne: 6 takker 11">
            <a:extLst>
              <a:ext uri="{FF2B5EF4-FFF2-40B4-BE49-F238E27FC236}">
                <a16:creationId xmlns="" xmlns:a16="http://schemas.microsoft.com/office/drawing/2014/main" id="{3FC145CA-476E-4B63-B0F5-D4CF78AA4F8F}"/>
              </a:ext>
            </a:extLst>
          </p:cNvPr>
          <p:cNvSpPr/>
          <p:nvPr/>
        </p:nvSpPr>
        <p:spPr>
          <a:xfrm>
            <a:off x="469557" y="3429000"/>
            <a:ext cx="934994" cy="858795"/>
          </a:xfrm>
          <a:prstGeom prst="star6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>
                <a:hlinkClick r:id="rId9" action="ppaction://hlinksldjump">
                  <a:snd r:embed="rId4" name="chimes.wav"/>
                </a:hlinkClick>
              </a:rPr>
              <a:t>6</a:t>
            </a:r>
            <a:endParaRPr lang="da-DK" dirty="0"/>
          </a:p>
        </p:txBody>
      </p:sp>
      <p:sp>
        <p:nvSpPr>
          <p:cNvPr id="13" name="Stjerne: 6 takker 12">
            <a:extLst>
              <a:ext uri="{FF2B5EF4-FFF2-40B4-BE49-F238E27FC236}">
                <a16:creationId xmlns="" xmlns:a16="http://schemas.microsoft.com/office/drawing/2014/main" id="{75D6BF3F-176A-4BD2-85A2-F96C24941DF8}"/>
              </a:ext>
            </a:extLst>
          </p:cNvPr>
          <p:cNvSpPr/>
          <p:nvPr/>
        </p:nvSpPr>
        <p:spPr>
          <a:xfrm>
            <a:off x="3435178" y="185351"/>
            <a:ext cx="840260" cy="1136822"/>
          </a:xfrm>
          <a:prstGeom prst="star6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>
                <a:hlinkClick r:id="rId10" action="ppaction://hlinksldjump">
                  <a:snd r:embed="rId4" name="chimes.wav"/>
                </a:hlinkClick>
              </a:rPr>
              <a:t>8</a:t>
            </a:r>
            <a:endParaRPr lang="da-DK" dirty="0"/>
          </a:p>
        </p:txBody>
      </p:sp>
      <p:sp>
        <p:nvSpPr>
          <p:cNvPr id="14" name="Stjerne: 6 takker 13">
            <a:extLst>
              <a:ext uri="{FF2B5EF4-FFF2-40B4-BE49-F238E27FC236}">
                <a16:creationId xmlns="" xmlns:a16="http://schemas.microsoft.com/office/drawing/2014/main" id="{3B31D078-4B62-489A-8909-FD9ECACBAC3E}"/>
              </a:ext>
            </a:extLst>
          </p:cNvPr>
          <p:cNvSpPr/>
          <p:nvPr/>
        </p:nvSpPr>
        <p:spPr>
          <a:xfrm>
            <a:off x="11220965" y="991115"/>
            <a:ext cx="543697" cy="987253"/>
          </a:xfrm>
          <a:prstGeom prst="star6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>
                <a:hlinkClick r:id="rId11" action="ppaction://hlinksldjump">
                  <a:snd r:embed="rId4" name="chimes.wav"/>
                </a:hlinkClick>
              </a:rPr>
              <a:t>9</a:t>
            </a:r>
            <a:endParaRPr lang="da-DK" dirty="0"/>
          </a:p>
        </p:txBody>
      </p:sp>
      <p:sp>
        <p:nvSpPr>
          <p:cNvPr id="15" name="Stjerne: 6 takker 14">
            <a:extLst>
              <a:ext uri="{FF2B5EF4-FFF2-40B4-BE49-F238E27FC236}">
                <a16:creationId xmlns="" xmlns:a16="http://schemas.microsoft.com/office/drawing/2014/main" id="{03EF3895-AD91-41A2-A17A-6C9FDCC42999}"/>
              </a:ext>
            </a:extLst>
          </p:cNvPr>
          <p:cNvSpPr/>
          <p:nvPr/>
        </p:nvSpPr>
        <p:spPr>
          <a:xfrm>
            <a:off x="5679989" y="3602038"/>
            <a:ext cx="1116227" cy="827881"/>
          </a:xfrm>
          <a:prstGeom prst="star6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>
                <a:hlinkClick r:id="rId12" action="ppaction://hlinksldjump">
                  <a:snd r:embed="rId4" name="chimes.wav"/>
                </a:hlinkClick>
              </a:rPr>
              <a:t>10</a:t>
            </a:r>
            <a:endParaRPr lang="da-DK" dirty="0"/>
          </a:p>
        </p:txBody>
      </p:sp>
      <p:sp>
        <p:nvSpPr>
          <p:cNvPr id="16" name="Stjerne: 6 takker 15">
            <a:extLst>
              <a:ext uri="{FF2B5EF4-FFF2-40B4-BE49-F238E27FC236}">
                <a16:creationId xmlns="" xmlns:a16="http://schemas.microsoft.com/office/drawing/2014/main" id="{254EFD06-81EA-4E95-B1EC-5D76A92D7480}"/>
              </a:ext>
            </a:extLst>
          </p:cNvPr>
          <p:cNvSpPr/>
          <p:nvPr/>
        </p:nvSpPr>
        <p:spPr>
          <a:xfrm>
            <a:off x="1055473" y="1978368"/>
            <a:ext cx="937054" cy="1035534"/>
          </a:xfrm>
          <a:prstGeom prst="star6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>
                <a:hlinkClick r:id="rId13" action="ppaction://hlinksldjump">
                  <a:snd r:embed="rId4" name="chimes.wav"/>
                </a:hlinkClick>
              </a:rPr>
              <a:t>11</a:t>
            </a:r>
            <a:endParaRPr lang="da-DK" dirty="0"/>
          </a:p>
        </p:txBody>
      </p:sp>
      <p:sp>
        <p:nvSpPr>
          <p:cNvPr id="17" name="Stjerne: 6 takker 16">
            <a:extLst>
              <a:ext uri="{FF2B5EF4-FFF2-40B4-BE49-F238E27FC236}">
                <a16:creationId xmlns="" xmlns:a16="http://schemas.microsoft.com/office/drawing/2014/main" id="{601FCF8F-FD3A-4AED-AB27-6F1A7F3ECC1E}"/>
              </a:ext>
            </a:extLst>
          </p:cNvPr>
          <p:cNvSpPr/>
          <p:nvPr/>
        </p:nvSpPr>
        <p:spPr>
          <a:xfrm>
            <a:off x="370703" y="5349875"/>
            <a:ext cx="633284" cy="1036396"/>
          </a:xfrm>
          <a:prstGeom prst="star6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a-DK" dirty="0">
                <a:hlinkClick r:id="rId14" action="ppaction://hlinksldjump">
                  <a:snd r:embed="rId15" name="explode.wav"/>
                </a:hlinkClick>
              </a:rPr>
              <a:t>12</a:t>
            </a:r>
            <a:endParaRPr lang="da-DK" dirty="0"/>
          </a:p>
        </p:txBody>
      </p:sp>
      <p:sp>
        <p:nvSpPr>
          <p:cNvPr id="18" name="Stjerne: 6 takker 17">
            <a:extLst>
              <a:ext uri="{FF2B5EF4-FFF2-40B4-BE49-F238E27FC236}">
                <a16:creationId xmlns="" xmlns:a16="http://schemas.microsoft.com/office/drawing/2014/main" id="{A44D7EB3-51F9-4C77-9D21-4A6C65644136}"/>
              </a:ext>
            </a:extLst>
          </p:cNvPr>
          <p:cNvSpPr/>
          <p:nvPr/>
        </p:nvSpPr>
        <p:spPr>
          <a:xfrm>
            <a:off x="6845643" y="2255108"/>
            <a:ext cx="939113" cy="883552"/>
          </a:xfrm>
          <a:prstGeom prst="star6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>
                <a:hlinkClick r:id="rId16" action="ppaction://hlinksldjump">
                  <a:snd r:embed="rId4" name="chimes.wav"/>
                </a:hlinkClick>
              </a:rPr>
              <a:t>13</a:t>
            </a:r>
            <a:endParaRPr lang="da-DK" dirty="0"/>
          </a:p>
        </p:txBody>
      </p:sp>
      <p:sp>
        <p:nvSpPr>
          <p:cNvPr id="19" name="Stjerne: 6 takker 18">
            <a:extLst>
              <a:ext uri="{FF2B5EF4-FFF2-40B4-BE49-F238E27FC236}">
                <a16:creationId xmlns="" xmlns:a16="http://schemas.microsoft.com/office/drawing/2014/main" id="{3BFD4827-A110-4A74-ADDB-9892B5E4C602}"/>
              </a:ext>
            </a:extLst>
          </p:cNvPr>
          <p:cNvSpPr/>
          <p:nvPr/>
        </p:nvSpPr>
        <p:spPr>
          <a:xfrm>
            <a:off x="5560540" y="5721178"/>
            <a:ext cx="768179" cy="923668"/>
          </a:xfrm>
          <a:prstGeom prst="star6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>
                <a:hlinkClick r:id="rId17" action="ppaction://hlinksldjump">
                  <a:snd r:embed="rId4" name="chimes.wav"/>
                </a:hlinkClick>
              </a:rPr>
              <a:t>14</a:t>
            </a:r>
            <a:endParaRPr lang="da-DK" dirty="0"/>
          </a:p>
        </p:txBody>
      </p:sp>
      <p:sp>
        <p:nvSpPr>
          <p:cNvPr id="20" name="Stjerne: 6 takker 19">
            <a:extLst>
              <a:ext uri="{FF2B5EF4-FFF2-40B4-BE49-F238E27FC236}">
                <a16:creationId xmlns="" xmlns:a16="http://schemas.microsoft.com/office/drawing/2014/main" id="{5B9977AC-F851-40D8-9871-50DAE54974ED}"/>
              </a:ext>
            </a:extLst>
          </p:cNvPr>
          <p:cNvSpPr/>
          <p:nvPr/>
        </p:nvSpPr>
        <p:spPr>
          <a:xfrm>
            <a:off x="11059297" y="4151870"/>
            <a:ext cx="914400" cy="914400"/>
          </a:xfrm>
          <a:prstGeom prst="star6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a-DK" dirty="0">
                <a:hlinkClick r:id="rId18" action="ppaction://hlinksldjump">
                  <a:snd r:embed="rId4" name="chimes.wav"/>
                </a:hlinkClick>
              </a:rPr>
              <a:t>21</a:t>
            </a:r>
            <a:endParaRPr lang="da-DK" dirty="0"/>
          </a:p>
        </p:txBody>
      </p:sp>
      <p:sp>
        <p:nvSpPr>
          <p:cNvPr id="21" name="Stjerne: 6 takker 20">
            <a:extLst>
              <a:ext uri="{FF2B5EF4-FFF2-40B4-BE49-F238E27FC236}">
                <a16:creationId xmlns="" xmlns:a16="http://schemas.microsoft.com/office/drawing/2014/main" id="{6AC9627D-3D35-400E-A4CC-6406301CF676}"/>
              </a:ext>
            </a:extLst>
          </p:cNvPr>
          <p:cNvSpPr/>
          <p:nvPr/>
        </p:nvSpPr>
        <p:spPr>
          <a:xfrm>
            <a:off x="8736227" y="3064476"/>
            <a:ext cx="914400" cy="914400"/>
          </a:xfrm>
          <a:prstGeom prst="star6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a-DK" dirty="0">
                <a:hlinkClick r:id="rId19" action="ppaction://hlinksldjump">
                  <a:snd r:embed="rId4" name="chimes.wav"/>
                </a:hlinkClick>
              </a:rPr>
              <a:t>23</a:t>
            </a:r>
            <a:endParaRPr lang="da-DK" dirty="0"/>
          </a:p>
        </p:txBody>
      </p:sp>
      <p:sp>
        <p:nvSpPr>
          <p:cNvPr id="23" name="Stjerne: 6 takker 22">
            <a:extLst>
              <a:ext uri="{FF2B5EF4-FFF2-40B4-BE49-F238E27FC236}">
                <a16:creationId xmlns="" xmlns:a16="http://schemas.microsoft.com/office/drawing/2014/main" id="{84ED1DE4-21E9-4A08-85E2-C4C7B8256FBC}"/>
              </a:ext>
            </a:extLst>
          </p:cNvPr>
          <p:cNvSpPr/>
          <p:nvPr/>
        </p:nvSpPr>
        <p:spPr>
          <a:xfrm>
            <a:off x="8303741" y="5066270"/>
            <a:ext cx="914400" cy="914400"/>
          </a:xfrm>
          <a:prstGeom prst="star6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>
                <a:hlinkClick r:id="rId20" action="ppaction://hlinksldjump">
                  <a:snd r:embed="rId4" name="chimes.wav"/>
                </a:hlinkClick>
              </a:rPr>
              <a:t>18</a:t>
            </a:r>
            <a:endParaRPr lang="da-DK" dirty="0"/>
          </a:p>
        </p:txBody>
      </p:sp>
      <p:sp>
        <p:nvSpPr>
          <p:cNvPr id="24" name="Stjerne: 6 takker 23">
            <a:extLst>
              <a:ext uri="{FF2B5EF4-FFF2-40B4-BE49-F238E27FC236}">
                <a16:creationId xmlns="" xmlns:a16="http://schemas.microsoft.com/office/drawing/2014/main" id="{9CB1BB4E-FB61-4048-85D3-A9F9A16D4589}"/>
              </a:ext>
            </a:extLst>
          </p:cNvPr>
          <p:cNvSpPr/>
          <p:nvPr/>
        </p:nvSpPr>
        <p:spPr>
          <a:xfrm>
            <a:off x="9224318" y="721820"/>
            <a:ext cx="914400" cy="914400"/>
          </a:xfrm>
          <a:prstGeom prst="star6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>
                <a:hlinkClick r:id="rId21" action="ppaction://hlinksldjump">
                  <a:snd r:embed="rId4" name="chimes.wav"/>
                </a:hlinkClick>
              </a:rPr>
              <a:t>16</a:t>
            </a:r>
            <a:endParaRPr lang="da-DK" dirty="0"/>
          </a:p>
        </p:txBody>
      </p:sp>
      <p:sp>
        <p:nvSpPr>
          <p:cNvPr id="25" name="Stjerne: 6 takker 24">
            <a:extLst>
              <a:ext uri="{FF2B5EF4-FFF2-40B4-BE49-F238E27FC236}">
                <a16:creationId xmlns="" xmlns:a16="http://schemas.microsoft.com/office/drawing/2014/main" id="{E2B84EEC-77E3-422A-B936-8735D873DBEF}"/>
              </a:ext>
            </a:extLst>
          </p:cNvPr>
          <p:cNvSpPr/>
          <p:nvPr/>
        </p:nvSpPr>
        <p:spPr>
          <a:xfrm>
            <a:off x="4442768" y="3978876"/>
            <a:ext cx="914400" cy="914400"/>
          </a:xfrm>
          <a:prstGeom prst="star6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>
                <a:hlinkClick r:id="rId22" action="ppaction://hlinksldjump">
                  <a:snd r:embed="rId4" name="chimes.wav"/>
                </a:hlinkClick>
              </a:rPr>
              <a:t>17</a:t>
            </a:r>
            <a:endParaRPr lang="da-DK" dirty="0"/>
          </a:p>
        </p:txBody>
      </p:sp>
      <p:sp>
        <p:nvSpPr>
          <p:cNvPr id="26" name="Stjerne: 6 takker 25">
            <a:extLst>
              <a:ext uri="{FF2B5EF4-FFF2-40B4-BE49-F238E27FC236}">
                <a16:creationId xmlns="" xmlns:a16="http://schemas.microsoft.com/office/drawing/2014/main" id="{F722947C-253D-4319-9924-530F6C55582C}"/>
              </a:ext>
            </a:extLst>
          </p:cNvPr>
          <p:cNvSpPr/>
          <p:nvPr/>
        </p:nvSpPr>
        <p:spPr>
          <a:xfrm>
            <a:off x="10880125" y="3052763"/>
            <a:ext cx="914400" cy="914400"/>
          </a:xfrm>
          <a:prstGeom prst="star6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>
                <a:hlinkClick r:id="rId23" action="ppaction://hlinksldjump">
                  <a:snd r:embed="rId4" name="chimes.wav"/>
                </a:hlinkClick>
              </a:rPr>
              <a:t>19</a:t>
            </a:r>
            <a:endParaRPr lang="da-DK" dirty="0"/>
          </a:p>
        </p:txBody>
      </p:sp>
      <p:sp>
        <p:nvSpPr>
          <p:cNvPr id="27" name="Stjerne: 6 takker 26">
            <a:extLst>
              <a:ext uri="{FF2B5EF4-FFF2-40B4-BE49-F238E27FC236}">
                <a16:creationId xmlns="" xmlns:a16="http://schemas.microsoft.com/office/drawing/2014/main" id="{0A535982-09E6-4B5F-889B-4DD2C7E87E8B}"/>
              </a:ext>
            </a:extLst>
          </p:cNvPr>
          <p:cNvSpPr/>
          <p:nvPr/>
        </p:nvSpPr>
        <p:spPr>
          <a:xfrm>
            <a:off x="3012989" y="3978876"/>
            <a:ext cx="914400" cy="914400"/>
          </a:xfrm>
          <a:prstGeom prst="star6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>
                <a:hlinkClick r:id="rId24" action="ppaction://hlinksldjump">
                  <a:snd r:embed="rId4" name="chimes.wav"/>
                </a:hlinkClick>
              </a:rPr>
              <a:t>20</a:t>
            </a:r>
            <a:endParaRPr lang="da-DK" dirty="0"/>
          </a:p>
        </p:txBody>
      </p:sp>
      <p:sp>
        <p:nvSpPr>
          <p:cNvPr id="28" name="Stjerne: 6 takker 27">
            <a:extLst>
              <a:ext uri="{FF2B5EF4-FFF2-40B4-BE49-F238E27FC236}">
                <a16:creationId xmlns="" xmlns:a16="http://schemas.microsoft.com/office/drawing/2014/main" id="{C8E21FAE-4A0A-4D88-8998-9EA83D7388F1}"/>
              </a:ext>
            </a:extLst>
          </p:cNvPr>
          <p:cNvSpPr/>
          <p:nvPr/>
        </p:nvSpPr>
        <p:spPr>
          <a:xfrm>
            <a:off x="2187146" y="753762"/>
            <a:ext cx="914400" cy="914400"/>
          </a:xfrm>
          <a:prstGeom prst="star6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>
                <a:hlinkClick r:id="rId25" action="ppaction://hlinksldjump">
                  <a:snd r:embed="rId4" name="chimes.wav"/>
                </a:hlinkClick>
              </a:rPr>
              <a:t>22</a:t>
            </a:r>
            <a:endParaRPr lang="da-DK" dirty="0"/>
          </a:p>
        </p:txBody>
      </p:sp>
      <p:sp>
        <p:nvSpPr>
          <p:cNvPr id="29" name="Stjerne: 6 takker 28">
            <a:extLst>
              <a:ext uri="{FF2B5EF4-FFF2-40B4-BE49-F238E27FC236}">
                <a16:creationId xmlns="" xmlns:a16="http://schemas.microsoft.com/office/drawing/2014/main" id="{98E5D461-EF64-422B-AC75-DF7B3575F9B0}"/>
              </a:ext>
            </a:extLst>
          </p:cNvPr>
          <p:cNvSpPr/>
          <p:nvPr/>
        </p:nvSpPr>
        <p:spPr>
          <a:xfrm>
            <a:off x="4646140" y="2282204"/>
            <a:ext cx="914400" cy="914400"/>
          </a:xfrm>
          <a:prstGeom prst="star6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>
                <a:hlinkClick r:id="rId26" action="ppaction://hlinksldjump">
                  <a:snd r:embed="rId27" name="applause.wav"/>
                </a:hlinkClick>
              </a:rPr>
              <a:t>24</a:t>
            </a:r>
            <a:endParaRPr lang="da-DK" dirty="0"/>
          </a:p>
        </p:txBody>
      </p:sp>
      <p:sp>
        <p:nvSpPr>
          <p:cNvPr id="4" name="Hjerte 3">
            <a:extLst>
              <a:ext uri="{FF2B5EF4-FFF2-40B4-BE49-F238E27FC236}">
                <a16:creationId xmlns="" xmlns:a16="http://schemas.microsoft.com/office/drawing/2014/main" id="{5214B401-FEAD-4D7B-B7FE-67F6DC13C3DF}"/>
              </a:ext>
            </a:extLst>
          </p:cNvPr>
          <p:cNvSpPr/>
          <p:nvPr/>
        </p:nvSpPr>
        <p:spPr>
          <a:xfrm>
            <a:off x="8103972" y="1495168"/>
            <a:ext cx="914400" cy="1086665"/>
          </a:xfrm>
          <a:prstGeom prst="hear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>
                <a:latin typeface="Arial Rounded MT Bold" panose="020F0704030504030204" pitchFamily="34" charset="0"/>
                <a:hlinkClick r:id="rId28" action="ppaction://hlinksldjump">
                  <a:snd r:embed="rId4" name="chimes.wav"/>
                </a:hlinkClick>
              </a:rPr>
              <a:t>7</a:t>
            </a:r>
            <a:endParaRPr lang="da-DK" dirty="0">
              <a:latin typeface="Arial Rounded MT Bold" panose="020F0704030504030204" pitchFamily="34" charset="0"/>
            </a:endParaRPr>
          </a:p>
        </p:txBody>
      </p:sp>
      <p:sp>
        <p:nvSpPr>
          <p:cNvPr id="30" name="Hjerte 29">
            <a:extLst>
              <a:ext uri="{FF2B5EF4-FFF2-40B4-BE49-F238E27FC236}">
                <a16:creationId xmlns="" xmlns:a16="http://schemas.microsoft.com/office/drawing/2014/main" id="{713C5AF0-BAB8-424F-8F2B-DA0C1F1DCD14}"/>
              </a:ext>
            </a:extLst>
          </p:cNvPr>
          <p:cNvSpPr/>
          <p:nvPr/>
        </p:nvSpPr>
        <p:spPr>
          <a:xfrm>
            <a:off x="1845275" y="3713228"/>
            <a:ext cx="802159" cy="653450"/>
          </a:xfrm>
          <a:prstGeom prst="hear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>
                <a:hlinkClick r:id="rId29" action="ppaction://hlinksldjump">
                  <a:snd r:embed="rId4" name="chimes.wav"/>
                </a:hlinkClick>
              </a:rPr>
              <a:t>15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699350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ED4418E2-C27F-4D61-8D50-5CD951E9EE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9. december</a:t>
            </a:r>
          </a:p>
        </p:txBody>
      </p:sp>
      <p:pic>
        <p:nvPicPr>
          <p:cNvPr id="5" name="Pladsholder til indhold 4">
            <a:extLst>
              <a:ext uri="{FF2B5EF4-FFF2-40B4-BE49-F238E27FC236}">
                <a16:creationId xmlns="" xmlns:a16="http://schemas.microsoft.com/office/drawing/2014/main" id="{F8C41E49-6DB6-4445-B4BA-44692F420E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3805" y="86498"/>
            <a:ext cx="1988195" cy="2194761"/>
          </a:xfrm>
        </p:spPr>
      </p:pic>
      <p:sp>
        <p:nvSpPr>
          <p:cNvPr id="6" name="Rektangel 5">
            <a:extLst>
              <a:ext uri="{FF2B5EF4-FFF2-40B4-BE49-F238E27FC236}">
                <a16:creationId xmlns="" xmlns:a16="http://schemas.microsoft.com/office/drawing/2014/main" id="{0668B9A3-EBBC-4B9A-9D14-E003AB01710C}"/>
              </a:ext>
            </a:extLst>
          </p:cNvPr>
          <p:cNvSpPr/>
          <p:nvPr/>
        </p:nvSpPr>
        <p:spPr>
          <a:xfrm>
            <a:off x="838200" y="5888680"/>
            <a:ext cx="49394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a-DK" u="sng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https://www.youtube.com/watch?v=u5SmyYVlBCk</a:t>
            </a:r>
            <a:endParaRPr lang="da-DK" dirty="0"/>
          </a:p>
        </p:txBody>
      </p:sp>
      <p:pic>
        <p:nvPicPr>
          <p:cNvPr id="7" name="Billede 6">
            <a:extLst>
              <a:ext uri="{FF2B5EF4-FFF2-40B4-BE49-F238E27FC236}">
                <a16:creationId xmlns="" xmlns:a16="http://schemas.microsoft.com/office/drawing/2014/main" id="{0FAAC72B-1EE6-437A-9A4D-5703ED196B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48125" y="2100262"/>
            <a:ext cx="4095750" cy="2657475"/>
          </a:xfrm>
          <a:prstGeom prst="rect">
            <a:avLst/>
          </a:prstGeom>
        </p:spPr>
      </p:pic>
      <p:sp>
        <p:nvSpPr>
          <p:cNvPr id="3" name="Tekstfelt 2"/>
          <p:cNvSpPr txBox="1"/>
          <p:nvPr/>
        </p:nvSpPr>
        <p:spPr>
          <a:xfrm>
            <a:off x="9903279" y="6008914"/>
            <a:ext cx="17634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 smtClean="0">
                <a:hlinkClick r:id="" action="ppaction://hlinkshowjump?jump=firstslide"/>
              </a:rPr>
              <a:t>Retur</a:t>
            </a:r>
            <a:r>
              <a:rPr lang="da-DK" dirty="0" smtClean="0"/>
              <a:t> 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1066114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5F2B07AC-4D63-4698-BE27-5EA0657FFB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10. december</a:t>
            </a:r>
          </a:p>
        </p:txBody>
      </p:sp>
      <p:pic>
        <p:nvPicPr>
          <p:cNvPr id="5" name="Pladsholder til indhold 4">
            <a:extLst>
              <a:ext uri="{FF2B5EF4-FFF2-40B4-BE49-F238E27FC236}">
                <a16:creationId xmlns="" xmlns:a16="http://schemas.microsoft.com/office/drawing/2014/main" id="{E2F8A82B-1041-4102-9F40-7E4E49FE79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3675" y="110439"/>
            <a:ext cx="1580249" cy="1580249"/>
          </a:xfrm>
        </p:spPr>
      </p:pic>
      <p:sp>
        <p:nvSpPr>
          <p:cNvPr id="6" name="Rektangel 5">
            <a:extLst>
              <a:ext uri="{FF2B5EF4-FFF2-40B4-BE49-F238E27FC236}">
                <a16:creationId xmlns="" xmlns:a16="http://schemas.microsoft.com/office/drawing/2014/main" id="{CB2B567C-5D19-48D2-B449-224656135E08}"/>
              </a:ext>
            </a:extLst>
          </p:cNvPr>
          <p:cNvSpPr/>
          <p:nvPr/>
        </p:nvSpPr>
        <p:spPr>
          <a:xfrm>
            <a:off x="750134" y="6148172"/>
            <a:ext cx="48593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a-DK" u="sng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https://www.youtube.com/watch?v=sx9zPVpyv0Y</a:t>
            </a:r>
            <a:endParaRPr lang="da-DK" dirty="0"/>
          </a:p>
        </p:txBody>
      </p:sp>
      <p:pic>
        <p:nvPicPr>
          <p:cNvPr id="6146" name="Picture 2" descr="Billedresultat for pandaerne">
            <a:extLst>
              <a:ext uri="{FF2B5EF4-FFF2-40B4-BE49-F238E27FC236}">
                <a16:creationId xmlns="" xmlns:a16="http://schemas.microsoft.com/office/drawing/2014/main" id="{B9A8F430-5A0A-44CA-91DC-BD0F749B45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2857" y="1598037"/>
            <a:ext cx="5726285" cy="4011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kstfelt 2"/>
          <p:cNvSpPr txBox="1"/>
          <p:nvPr/>
        </p:nvSpPr>
        <p:spPr>
          <a:xfrm>
            <a:off x="10123714" y="5829300"/>
            <a:ext cx="15185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 smtClean="0">
                <a:hlinkClick r:id="" action="ppaction://hlinkshowjump?jump=firstslide"/>
              </a:rPr>
              <a:t>Retur</a:t>
            </a:r>
            <a:r>
              <a:rPr lang="da-DK" dirty="0" smtClean="0"/>
              <a:t> 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7828790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988D2EE9-2992-4FB3-82D5-22B35D8930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11. december</a:t>
            </a:r>
          </a:p>
        </p:txBody>
      </p:sp>
      <p:pic>
        <p:nvPicPr>
          <p:cNvPr id="5" name="Pladsholder til indhold 4">
            <a:extLst>
              <a:ext uri="{FF2B5EF4-FFF2-40B4-BE49-F238E27FC236}">
                <a16:creationId xmlns="" xmlns:a16="http://schemas.microsoft.com/office/drawing/2014/main" id="{3AF64028-011E-4DC6-8D57-2DEE0118FC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8637" y="0"/>
            <a:ext cx="2094487" cy="2010706"/>
          </a:xfrm>
        </p:spPr>
      </p:pic>
      <p:sp>
        <p:nvSpPr>
          <p:cNvPr id="6" name="Rektangel 5">
            <a:extLst>
              <a:ext uri="{FF2B5EF4-FFF2-40B4-BE49-F238E27FC236}">
                <a16:creationId xmlns="" xmlns:a16="http://schemas.microsoft.com/office/drawing/2014/main" id="{01B45374-E4B5-4CAB-9084-BBDC498A161D}"/>
              </a:ext>
            </a:extLst>
          </p:cNvPr>
          <p:cNvSpPr/>
          <p:nvPr/>
        </p:nvSpPr>
        <p:spPr>
          <a:xfrm>
            <a:off x="838200" y="6148171"/>
            <a:ext cx="48956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a-DK" u="sng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https://www.youtube.com/watch?v=LjhCEhWiKXk</a:t>
            </a:r>
            <a:endParaRPr lang="da-DK" dirty="0"/>
          </a:p>
        </p:txBody>
      </p:sp>
      <p:pic>
        <p:nvPicPr>
          <p:cNvPr id="8" name="Billede 7">
            <a:extLst>
              <a:ext uri="{FF2B5EF4-FFF2-40B4-BE49-F238E27FC236}">
                <a16:creationId xmlns="" xmlns:a16="http://schemas.microsoft.com/office/drawing/2014/main" id="{74311115-349B-4CA8-B4A5-A667B6507E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2886" y="2055813"/>
            <a:ext cx="4794422" cy="3232880"/>
          </a:xfrm>
          <a:prstGeom prst="rect">
            <a:avLst/>
          </a:prstGeom>
        </p:spPr>
      </p:pic>
      <p:sp>
        <p:nvSpPr>
          <p:cNvPr id="3" name="Tekstfelt 2"/>
          <p:cNvSpPr txBox="1"/>
          <p:nvPr/>
        </p:nvSpPr>
        <p:spPr>
          <a:xfrm>
            <a:off x="10360479" y="5902779"/>
            <a:ext cx="11185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 smtClean="0">
                <a:hlinkClick r:id="" action="ppaction://hlinkshowjump?jump=firstslide"/>
              </a:rPr>
              <a:t>Retur</a:t>
            </a:r>
            <a:r>
              <a:rPr lang="da-DK" dirty="0" smtClean="0"/>
              <a:t> 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7520766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4089C0D5-4459-4747-AA9E-0009921FC6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12. december</a:t>
            </a:r>
          </a:p>
        </p:txBody>
      </p:sp>
      <p:pic>
        <p:nvPicPr>
          <p:cNvPr id="5" name="Pladsholder til indhold 4">
            <a:extLst>
              <a:ext uri="{FF2B5EF4-FFF2-40B4-BE49-F238E27FC236}">
                <a16:creationId xmlns="" xmlns:a16="http://schemas.microsoft.com/office/drawing/2014/main" id="{5411B02F-9164-41ED-9A26-431021D839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9017" y="0"/>
            <a:ext cx="1828800" cy="1057656"/>
          </a:xfrm>
        </p:spPr>
      </p:pic>
      <p:sp>
        <p:nvSpPr>
          <p:cNvPr id="6" name="Rektangel 5">
            <a:extLst>
              <a:ext uri="{FF2B5EF4-FFF2-40B4-BE49-F238E27FC236}">
                <a16:creationId xmlns="" xmlns:a16="http://schemas.microsoft.com/office/drawing/2014/main" id="{79E3137A-7AAC-475E-90A6-DDFDE37888A0}"/>
              </a:ext>
            </a:extLst>
          </p:cNvPr>
          <p:cNvSpPr/>
          <p:nvPr/>
        </p:nvSpPr>
        <p:spPr>
          <a:xfrm>
            <a:off x="838200" y="6012247"/>
            <a:ext cx="48816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a-DK" u="sng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https://www.youtube.com/watch?v=PvZA8NKgrBI</a:t>
            </a:r>
            <a:endParaRPr lang="da-DK" dirty="0"/>
          </a:p>
        </p:txBody>
      </p:sp>
      <p:pic>
        <p:nvPicPr>
          <p:cNvPr id="7" name="Billede 6">
            <a:extLst>
              <a:ext uri="{FF2B5EF4-FFF2-40B4-BE49-F238E27FC236}">
                <a16:creationId xmlns="" xmlns:a16="http://schemas.microsoft.com/office/drawing/2014/main" id="{7C84E590-5BD4-4C68-92F2-AFA66CE149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02903" y="1690688"/>
            <a:ext cx="6257925" cy="3412653"/>
          </a:xfrm>
          <a:prstGeom prst="rect">
            <a:avLst/>
          </a:prstGeom>
        </p:spPr>
      </p:pic>
      <p:sp>
        <p:nvSpPr>
          <p:cNvPr id="3" name="Tekstfelt 2"/>
          <p:cNvSpPr txBox="1"/>
          <p:nvPr/>
        </p:nvSpPr>
        <p:spPr>
          <a:xfrm>
            <a:off x="9772650" y="6012247"/>
            <a:ext cx="1581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 smtClean="0">
                <a:hlinkClick r:id="" action="ppaction://hlinkshowjump?jump=firstslide"/>
              </a:rPr>
              <a:t>Retur</a:t>
            </a:r>
            <a:r>
              <a:rPr lang="da-DK" dirty="0" smtClean="0"/>
              <a:t> 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4281398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6F1523DB-3FB5-4443-A7AA-7DAA2FD2D6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13. december</a:t>
            </a:r>
          </a:p>
        </p:txBody>
      </p:sp>
      <p:pic>
        <p:nvPicPr>
          <p:cNvPr id="5" name="Pladsholder til indhold 4">
            <a:extLst>
              <a:ext uri="{FF2B5EF4-FFF2-40B4-BE49-F238E27FC236}">
                <a16:creationId xmlns="" xmlns:a16="http://schemas.microsoft.com/office/drawing/2014/main" id="{9EC853A5-0B72-469E-AEA8-580D61334D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4634" y="219247"/>
            <a:ext cx="1857366" cy="2387446"/>
          </a:xfrm>
        </p:spPr>
      </p:pic>
      <p:sp>
        <p:nvSpPr>
          <p:cNvPr id="3" name="Rektangel 2">
            <a:extLst>
              <a:ext uri="{FF2B5EF4-FFF2-40B4-BE49-F238E27FC236}">
                <a16:creationId xmlns="" xmlns:a16="http://schemas.microsoft.com/office/drawing/2014/main" id="{FA4B2051-DE7A-40CF-9930-89982149A02D}"/>
              </a:ext>
            </a:extLst>
          </p:cNvPr>
          <p:cNvSpPr/>
          <p:nvPr/>
        </p:nvSpPr>
        <p:spPr>
          <a:xfrm>
            <a:off x="838200" y="5824322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a-DK" u="sng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https://www.youtube.com/watch?v=_CrFhD9Hw4I&amp;list=PL2F9B7BA01E95D982&amp;index=3</a:t>
            </a:r>
            <a:endParaRPr lang="da-DK" dirty="0"/>
          </a:p>
        </p:txBody>
      </p:sp>
      <p:pic>
        <p:nvPicPr>
          <p:cNvPr id="4" name="Billede 3">
            <a:extLst>
              <a:ext uri="{FF2B5EF4-FFF2-40B4-BE49-F238E27FC236}">
                <a16:creationId xmlns="" xmlns:a16="http://schemas.microsoft.com/office/drawing/2014/main" id="{78257172-FCFB-4732-8796-F660082D9B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08765" y="1581665"/>
            <a:ext cx="5374469" cy="3805882"/>
          </a:xfrm>
          <a:prstGeom prst="rect">
            <a:avLst/>
          </a:prstGeom>
        </p:spPr>
      </p:pic>
      <p:sp>
        <p:nvSpPr>
          <p:cNvPr id="6" name="Tekstfelt 5"/>
          <p:cNvSpPr txBox="1"/>
          <p:nvPr/>
        </p:nvSpPr>
        <p:spPr>
          <a:xfrm>
            <a:off x="10605407" y="6074229"/>
            <a:ext cx="1240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 smtClean="0">
                <a:hlinkClick r:id="" action="ppaction://hlinkshowjump?jump=firstslide"/>
              </a:rPr>
              <a:t>Retur</a:t>
            </a:r>
            <a:r>
              <a:rPr lang="da-DK" dirty="0" smtClean="0"/>
              <a:t> 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4156671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04F1B05B-E99D-4818-8F3D-E59CEBA95C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14. december</a:t>
            </a:r>
          </a:p>
        </p:txBody>
      </p:sp>
      <p:pic>
        <p:nvPicPr>
          <p:cNvPr id="5" name="Pladsholder til indhold 4">
            <a:extLst>
              <a:ext uri="{FF2B5EF4-FFF2-40B4-BE49-F238E27FC236}">
                <a16:creationId xmlns="" xmlns:a16="http://schemas.microsoft.com/office/drawing/2014/main" id="{C3090F27-B5B0-42CD-96BC-79E9E1FF22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1535" y="-1"/>
            <a:ext cx="2370465" cy="1581665"/>
          </a:xfrm>
        </p:spPr>
      </p:pic>
      <p:sp>
        <p:nvSpPr>
          <p:cNvPr id="6" name="Rektangel 5">
            <a:extLst>
              <a:ext uri="{FF2B5EF4-FFF2-40B4-BE49-F238E27FC236}">
                <a16:creationId xmlns="" xmlns:a16="http://schemas.microsoft.com/office/drawing/2014/main" id="{C51B7588-5239-4377-911D-857399B1CEBD}"/>
              </a:ext>
            </a:extLst>
          </p:cNvPr>
          <p:cNvSpPr/>
          <p:nvPr/>
        </p:nvSpPr>
        <p:spPr>
          <a:xfrm>
            <a:off x="838200" y="5839253"/>
            <a:ext cx="48632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a-DK" u="sng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https://www.youtube.com/watch?v=94XZHBidkxc</a:t>
            </a:r>
            <a:endParaRPr lang="da-DK" dirty="0"/>
          </a:p>
        </p:txBody>
      </p:sp>
      <p:pic>
        <p:nvPicPr>
          <p:cNvPr id="7" name="Picture 4" descr="Relateret billede">
            <a:extLst>
              <a:ext uri="{FF2B5EF4-FFF2-40B4-BE49-F238E27FC236}">
                <a16:creationId xmlns="" xmlns:a16="http://schemas.microsoft.com/office/drawing/2014/main" id="{7C8EF701-CAE3-4B71-BF59-C110B72FDD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1714500"/>
            <a:ext cx="4572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kstfelt 2"/>
          <p:cNvSpPr txBox="1"/>
          <p:nvPr/>
        </p:nvSpPr>
        <p:spPr>
          <a:xfrm>
            <a:off x="9821535" y="5839253"/>
            <a:ext cx="15322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 smtClean="0">
                <a:hlinkClick r:id="" action="ppaction://hlinkshowjump?jump=firstslide"/>
              </a:rPr>
              <a:t>Retur</a:t>
            </a:r>
            <a:r>
              <a:rPr lang="da-DK" dirty="0" smtClean="0"/>
              <a:t> 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7067472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041179E2-68D6-4696-A4C7-EC4BB2DC96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15. december</a:t>
            </a:r>
          </a:p>
        </p:txBody>
      </p:sp>
      <p:pic>
        <p:nvPicPr>
          <p:cNvPr id="5" name="Pladsholder til indhold 4">
            <a:extLst>
              <a:ext uri="{FF2B5EF4-FFF2-40B4-BE49-F238E27FC236}">
                <a16:creationId xmlns="" xmlns:a16="http://schemas.microsoft.com/office/drawing/2014/main" id="{81BAC35F-B15E-4E93-9D97-D2D8B5DD52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4962" y="197669"/>
            <a:ext cx="1579756" cy="1660474"/>
          </a:xfrm>
        </p:spPr>
      </p:pic>
      <p:sp>
        <p:nvSpPr>
          <p:cNvPr id="6" name="Rektangel 5">
            <a:extLst>
              <a:ext uri="{FF2B5EF4-FFF2-40B4-BE49-F238E27FC236}">
                <a16:creationId xmlns="" xmlns:a16="http://schemas.microsoft.com/office/drawing/2014/main" id="{0B8DDC8D-A3E9-48A0-B859-1DE472490865}"/>
              </a:ext>
            </a:extLst>
          </p:cNvPr>
          <p:cNvSpPr/>
          <p:nvPr/>
        </p:nvSpPr>
        <p:spPr>
          <a:xfrm>
            <a:off x="838200" y="6036961"/>
            <a:ext cx="50763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a-DK" u="sng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https://www.youtube.com/watch?v=kXk8LGZENMw</a:t>
            </a:r>
            <a:endParaRPr lang="da-DK" dirty="0"/>
          </a:p>
        </p:txBody>
      </p:sp>
      <p:pic>
        <p:nvPicPr>
          <p:cNvPr id="10242" name="Picture 2" descr="Billedresultat for sunset">
            <a:extLst>
              <a:ext uri="{FF2B5EF4-FFF2-40B4-BE49-F238E27FC236}">
                <a16:creationId xmlns="" xmlns:a16="http://schemas.microsoft.com/office/drawing/2014/main" id="{6835D51C-E6BA-4202-AC95-D8943EC1F5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6010" y="2211859"/>
            <a:ext cx="4843849" cy="3113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kstfelt 2"/>
          <p:cNvSpPr txBox="1"/>
          <p:nvPr/>
        </p:nvSpPr>
        <p:spPr>
          <a:xfrm>
            <a:off x="9772650" y="5976257"/>
            <a:ext cx="13307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 smtClean="0">
                <a:hlinkClick r:id="" action="ppaction://hlinkshowjump?jump=firstslide"/>
              </a:rPr>
              <a:t>Retur</a:t>
            </a:r>
            <a:r>
              <a:rPr lang="da-DK" dirty="0" smtClean="0"/>
              <a:t> 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9080680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6D96E502-282D-410D-8F4D-1FDF691917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16. december</a:t>
            </a:r>
          </a:p>
        </p:txBody>
      </p:sp>
      <p:pic>
        <p:nvPicPr>
          <p:cNvPr id="5" name="Pladsholder til indhold 4">
            <a:extLst>
              <a:ext uri="{FF2B5EF4-FFF2-40B4-BE49-F238E27FC236}">
                <a16:creationId xmlns="" xmlns:a16="http://schemas.microsoft.com/office/drawing/2014/main" id="{9921CE6C-8EA8-4D76-8977-D9D10C1569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9250" y="0"/>
            <a:ext cx="2952750" cy="2209800"/>
          </a:xfrm>
        </p:spPr>
      </p:pic>
      <p:sp>
        <p:nvSpPr>
          <p:cNvPr id="6" name="Rektangel 5">
            <a:extLst>
              <a:ext uri="{FF2B5EF4-FFF2-40B4-BE49-F238E27FC236}">
                <a16:creationId xmlns="" xmlns:a16="http://schemas.microsoft.com/office/drawing/2014/main" id="{971DD185-514C-4FDB-A231-D0A710C6B4A3}"/>
              </a:ext>
            </a:extLst>
          </p:cNvPr>
          <p:cNvSpPr/>
          <p:nvPr/>
        </p:nvSpPr>
        <p:spPr>
          <a:xfrm>
            <a:off x="838200" y="6247026"/>
            <a:ext cx="50497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a-DK" u="sng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https://www.youtube.com/watch?v=3t6bThwWX70</a:t>
            </a:r>
            <a:endParaRPr lang="da-DK" dirty="0"/>
          </a:p>
        </p:txBody>
      </p:sp>
      <p:pic>
        <p:nvPicPr>
          <p:cNvPr id="7" name="Billede 6">
            <a:extLst>
              <a:ext uri="{FF2B5EF4-FFF2-40B4-BE49-F238E27FC236}">
                <a16:creationId xmlns="" xmlns:a16="http://schemas.microsoft.com/office/drawing/2014/main" id="{0C07BB09-CC0C-473C-8900-1D84ECFA26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3772" y="2209800"/>
            <a:ext cx="6009206" cy="3154833"/>
          </a:xfrm>
          <a:prstGeom prst="rect">
            <a:avLst/>
          </a:prstGeom>
        </p:spPr>
      </p:pic>
      <p:sp>
        <p:nvSpPr>
          <p:cNvPr id="3" name="Tekstfelt 2"/>
          <p:cNvSpPr txBox="1"/>
          <p:nvPr/>
        </p:nvSpPr>
        <p:spPr>
          <a:xfrm>
            <a:off x="9715500" y="6017079"/>
            <a:ext cx="13879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 smtClean="0">
                <a:hlinkClick r:id="" action="ppaction://hlinkshowjump?jump=firstslide"/>
              </a:rPr>
              <a:t>Retur</a:t>
            </a:r>
            <a:r>
              <a:rPr lang="da-DK" dirty="0" smtClean="0"/>
              <a:t> 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6850715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42611337-7F05-4585-9EEA-A6B5221DBB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17. december</a:t>
            </a:r>
          </a:p>
        </p:txBody>
      </p:sp>
      <p:pic>
        <p:nvPicPr>
          <p:cNvPr id="5" name="Pladsholder til indhold 4">
            <a:extLst>
              <a:ext uri="{FF2B5EF4-FFF2-40B4-BE49-F238E27FC236}">
                <a16:creationId xmlns="" xmlns:a16="http://schemas.microsoft.com/office/drawing/2014/main" id="{56FF4BED-3499-496C-AC79-73190FDD47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4831" y="191292"/>
            <a:ext cx="2129481" cy="2129481"/>
          </a:xfrm>
        </p:spPr>
      </p:pic>
      <p:sp>
        <p:nvSpPr>
          <p:cNvPr id="6" name="Rektangel 5">
            <a:extLst>
              <a:ext uri="{FF2B5EF4-FFF2-40B4-BE49-F238E27FC236}">
                <a16:creationId xmlns="" xmlns:a16="http://schemas.microsoft.com/office/drawing/2014/main" id="{B5D5A87E-9A1F-4A56-A6B5-92A3BD1A005C}"/>
              </a:ext>
            </a:extLst>
          </p:cNvPr>
          <p:cNvSpPr/>
          <p:nvPr/>
        </p:nvSpPr>
        <p:spPr>
          <a:xfrm>
            <a:off x="838200" y="6098744"/>
            <a:ext cx="48856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a-DK" u="sng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https://www.youtube.com/watch?v=-OOsz3sCs9A</a:t>
            </a:r>
            <a:endParaRPr lang="da-DK" dirty="0"/>
          </a:p>
        </p:txBody>
      </p:sp>
      <p:pic>
        <p:nvPicPr>
          <p:cNvPr id="7" name="Billede 6">
            <a:extLst>
              <a:ext uri="{FF2B5EF4-FFF2-40B4-BE49-F238E27FC236}">
                <a16:creationId xmlns="" xmlns:a16="http://schemas.microsoft.com/office/drawing/2014/main" id="{2FF6A408-D404-4B03-B6BA-C8A9F4CD53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14311" y="2093289"/>
            <a:ext cx="5419043" cy="3235439"/>
          </a:xfrm>
          <a:prstGeom prst="rect">
            <a:avLst/>
          </a:prstGeom>
        </p:spPr>
      </p:pic>
      <p:sp>
        <p:nvSpPr>
          <p:cNvPr id="3" name="Tekstfelt 2"/>
          <p:cNvSpPr txBox="1"/>
          <p:nvPr/>
        </p:nvSpPr>
        <p:spPr>
          <a:xfrm>
            <a:off x="9511393" y="5731329"/>
            <a:ext cx="16491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 smtClean="0">
                <a:hlinkClick r:id="" action="ppaction://hlinkshowjump?jump=firstslide"/>
              </a:rPr>
              <a:t>Retur</a:t>
            </a:r>
            <a:r>
              <a:rPr lang="da-DK" dirty="0" smtClean="0"/>
              <a:t> 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507793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8E7462CB-20DF-4D44-87C1-AD2D0CD57D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18. december</a:t>
            </a:r>
          </a:p>
        </p:txBody>
      </p:sp>
      <p:pic>
        <p:nvPicPr>
          <p:cNvPr id="5" name="Pladsholder til indhold 4">
            <a:extLst>
              <a:ext uri="{FF2B5EF4-FFF2-40B4-BE49-F238E27FC236}">
                <a16:creationId xmlns="" xmlns:a16="http://schemas.microsoft.com/office/drawing/2014/main" id="{B74B1011-C88D-4429-B3DC-593A961788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9725025" y="103981"/>
            <a:ext cx="2466975" cy="1847850"/>
          </a:xfrm>
        </p:spPr>
      </p:pic>
      <p:sp>
        <p:nvSpPr>
          <p:cNvPr id="7" name="Rektangel 6">
            <a:extLst>
              <a:ext uri="{FF2B5EF4-FFF2-40B4-BE49-F238E27FC236}">
                <a16:creationId xmlns="" xmlns:a16="http://schemas.microsoft.com/office/drawing/2014/main" id="{A0CB0DAC-3C96-4BA3-974C-7D244DAAD6CB}"/>
              </a:ext>
            </a:extLst>
          </p:cNvPr>
          <p:cNvSpPr/>
          <p:nvPr/>
        </p:nvSpPr>
        <p:spPr>
          <a:xfrm>
            <a:off x="838200" y="6111102"/>
            <a:ext cx="50014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a-DK" u="sng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https://www.youtube.com/watch?v=cemgBNqGpi0</a:t>
            </a:r>
            <a:endParaRPr lang="da-DK" dirty="0"/>
          </a:p>
        </p:txBody>
      </p:sp>
      <p:pic>
        <p:nvPicPr>
          <p:cNvPr id="8" name="Billede 7">
            <a:extLst>
              <a:ext uri="{FF2B5EF4-FFF2-40B4-BE49-F238E27FC236}">
                <a16:creationId xmlns="" xmlns:a16="http://schemas.microsoft.com/office/drawing/2014/main" id="{D56B07C4-DBD1-4435-A1FE-9E9B2B72D2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22929" y="1951831"/>
            <a:ext cx="7002096" cy="3532917"/>
          </a:xfrm>
          <a:prstGeom prst="rect">
            <a:avLst/>
          </a:prstGeom>
        </p:spPr>
      </p:pic>
      <p:sp>
        <p:nvSpPr>
          <p:cNvPr id="3" name="Tekstfelt 2"/>
          <p:cNvSpPr txBox="1"/>
          <p:nvPr/>
        </p:nvSpPr>
        <p:spPr>
          <a:xfrm>
            <a:off x="9984921" y="5951764"/>
            <a:ext cx="15757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 smtClean="0">
                <a:hlinkClick r:id="" action="ppaction://hlinkshowjump?jump=firstslide"/>
              </a:rPr>
              <a:t>Retur</a:t>
            </a:r>
            <a:r>
              <a:rPr lang="da-DK" dirty="0" smtClean="0"/>
              <a:t> 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661761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C9ECF02B-2A0B-45BA-80FB-96DD5FC79D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1. december</a:t>
            </a:r>
          </a:p>
        </p:txBody>
      </p:sp>
      <p:pic>
        <p:nvPicPr>
          <p:cNvPr id="5" name="Pladsholder til indhold 4">
            <a:extLst>
              <a:ext uri="{FF2B5EF4-FFF2-40B4-BE49-F238E27FC236}">
                <a16:creationId xmlns="" xmlns:a16="http://schemas.microsoft.com/office/drawing/2014/main" id="{38102EAD-7B09-42F7-895A-7C1EAEF5E0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8707" y="78367"/>
            <a:ext cx="2752725" cy="1612321"/>
          </a:xfrm>
        </p:spPr>
      </p:pic>
      <p:sp>
        <p:nvSpPr>
          <p:cNvPr id="6" name="Rektangel 5">
            <a:extLst>
              <a:ext uri="{FF2B5EF4-FFF2-40B4-BE49-F238E27FC236}">
                <a16:creationId xmlns="" xmlns:a16="http://schemas.microsoft.com/office/drawing/2014/main" id="{25AE8F14-3268-4625-9523-8D239DAEF842}"/>
              </a:ext>
            </a:extLst>
          </p:cNvPr>
          <p:cNvSpPr/>
          <p:nvPr/>
        </p:nvSpPr>
        <p:spPr>
          <a:xfrm>
            <a:off x="1044012" y="5841927"/>
            <a:ext cx="4765856" cy="3886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a-DK" u="sng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https://www.youtube.com/watch?v=3iA6HI1Fl1s</a:t>
            </a:r>
            <a:endParaRPr lang="da-DK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Billedresultat for rita tv2">
            <a:extLst>
              <a:ext uri="{FF2B5EF4-FFF2-40B4-BE49-F238E27FC236}">
                <a16:creationId xmlns="" xmlns:a16="http://schemas.microsoft.com/office/drawing/2014/main" id="{5BA554A5-46E1-4E8E-878B-4DAB47E734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0329" y="1690688"/>
            <a:ext cx="4286250" cy="3419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kstfelt 2"/>
          <p:cNvSpPr txBox="1"/>
          <p:nvPr/>
        </p:nvSpPr>
        <p:spPr>
          <a:xfrm>
            <a:off x="10017579" y="5984421"/>
            <a:ext cx="17961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 smtClean="0">
                <a:hlinkClick r:id="" action="ppaction://hlinkshowjump?jump=firstslide"/>
              </a:rPr>
              <a:t>Retur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803505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6D3A9022-143B-4203-901D-B8DBFFABBF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19. december</a:t>
            </a:r>
          </a:p>
        </p:txBody>
      </p:sp>
      <p:pic>
        <p:nvPicPr>
          <p:cNvPr id="9" name="Pladsholder til indhold 8">
            <a:extLst>
              <a:ext uri="{FF2B5EF4-FFF2-40B4-BE49-F238E27FC236}">
                <a16:creationId xmlns="" xmlns:a16="http://schemas.microsoft.com/office/drawing/2014/main" id="{E4AC557C-91DB-4CD9-9A69-C89FFD6F1A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5469" y="0"/>
            <a:ext cx="1974847" cy="2207904"/>
          </a:xfrm>
        </p:spPr>
      </p:pic>
      <p:sp>
        <p:nvSpPr>
          <p:cNvPr id="10" name="Rektangel 9">
            <a:extLst>
              <a:ext uri="{FF2B5EF4-FFF2-40B4-BE49-F238E27FC236}">
                <a16:creationId xmlns="" xmlns:a16="http://schemas.microsoft.com/office/drawing/2014/main" id="{4282E6A5-E715-4445-B533-43952E4CE1E5}"/>
              </a:ext>
            </a:extLst>
          </p:cNvPr>
          <p:cNvSpPr/>
          <p:nvPr/>
        </p:nvSpPr>
        <p:spPr>
          <a:xfrm>
            <a:off x="838200" y="6160528"/>
            <a:ext cx="49989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a-DK" u="sng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https://www.youtube.com/watch?v=y7KOPoOPNyc</a:t>
            </a:r>
            <a:endParaRPr lang="da-DK" dirty="0"/>
          </a:p>
        </p:txBody>
      </p:sp>
      <p:pic>
        <p:nvPicPr>
          <p:cNvPr id="11" name="Billede 10">
            <a:extLst>
              <a:ext uri="{FF2B5EF4-FFF2-40B4-BE49-F238E27FC236}">
                <a16:creationId xmlns="" xmlns:a16="http://schemas.microsoft.com/office/drawing/2014/main" id="{ADC37C3D-6B9B-43C6-94C1-8F15E3F6CC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37698" y="2055813"/>
            <a:ext cx="5162379" cy="2903838"/>
          </a:xfrm>
          <a:prstGeom prst="rect">
            <a:avLst/>
          </a:prstGeom>
        </p:spPr>
      </p:pic>
      <p:sp>
        <p:nvSpPr>
          <p:cNvPr id="3" name="Tekstfelt 2"/>
          <p:cNvSpPr txBox="1"/>
          <p:nvPr/>
        </p:nvSpPr>
        <p:spPr>
          <a:xfrm>
            <a:off x="10172700" y="6160528"/>
            <a:ext cx="15675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 smtClean="0">
                <a:hlinkClick r:id="" action="ppaction://hlinkshowjump?jump=firstslide"/>
              </a:rPr>
              <a:t>Retur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9100780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5B63BCFE-C480-40DA-AADB-B61007E9F8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20. december</a:t>
            </a:r>
          </a:p>
        </p:txBody>
      </p:sp>
      <p:pic>
        <p:nvPicPr>
          <p:cNvPr id="13" name="Pladsholder til indhold 12">
            <a:extLst>
              <a:ext uri="{FF2B5EF4-FFF2-40B4-BE49-F238E27FC236}">
                <a16:creationId xmlns="" xmlns:a16="http://schemas.microsoft.com/office/drawing/2014/main" id="{BB4D0C7E-DF20-4917-97AA-67BF7D9E29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4675" y="84931"/>
            <a:ext cx="1457325" cy="1885950"/>
          </a:xfrm>
        </p:spPr>
      </p:pic>
      <p:sp>
        <p:nvSpPr>
          <p:cNvPr id="14" name="Rektangel 13">
            <a:extLst>
              <a:ext uri="{FF2B5EF4-FFF2-40B4-BE49-F238E27FC236}">
                <a16:creationId xmlns="" xmlns:a16="http://schemas.microsoft.com/office/drawing/2014/main" id="{2164CFF8-1355-4049-A6C2-BF4A70E0B948}"/>
              </a:ext>
            </a:extLst>
          </p:cNvPr>
          <p:cNvSpPr/>
          <p:nvPr/>
        </p:nvSpPr>
        <p:spPr>
          <a:xfrm>
            <a:off x="838200" y="6148171"/>
            <a:ext cx="48967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a-DK" u="sng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https://www.youtube.com/watch?v=2aTx-7bFRN8</a:t>
            </a:r>
            <a:endParaRPr lang="da-DK" dirty="0"/>
          </a:p>
        </p:txBody>
      </p:sp>
      <p:pic>
        <p:nvPicPr>
          <p:cNvPr id="12290" name="Picture 2" descr="Billedresultat for skelet">
            <a:extLst>
              <a:ext uri="{FF2B5EF4-FFF2-40B4-BE49-F238E27FC236}">
                <a16:creationId xmlns="" xmlns:a16="http://schemas.microsoft.com/office/drawing/2014/main" id="{76802E7D-6824-4807-9A87-93F67AD3B4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3642" y="1591961"/>
            <a:ext cx="7356389" cy="3678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kstfelt 2"/>
          <p:cNvSpPr txBox="1"/>
          <p:nvPr/>
        </p:nvSpPr>
        <p:spPr>
          <a:xfrm>
            <a:off x="9630031" y="5870121"/>
            <a:ext cx="17999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 smtClean="0">
                <a:hlinkClick r:id="" action="ppaction://hlinkshowjump?jump=firstslide"/>
              </a:rPr>
              <a:t>Retur</a:t>
            </a:r>
            <a:r>
              <a:rPr lang="da-DK" dirty="0" smtClean="0"/>
              <a:t> 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2285861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91EEC03C-2E18-4D08-81E8-DFCC66DF10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21. december</a:t>
            </a:r>
          </a:p>
        </p:txBody>
      </p:sp>
      <p:pic>
        <p:nvPicPr>
          <p:cNvPr id="5" name="Pladsholder til indhold 4">
            <a:extLst>
              <a:ext uri="{FF2B5EF4-FFF2-40B4-BE49-F238E27FC236}">
                <a16:creationId xmlns="" xmlns:a16="http://schemas.microsoft.com/office/drawing/2014/main" id="{33269618-EBA1-4E84-9D0C-122F1F6C23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1999" y="9804"/>
            <a:ext cx="3100001" cy="1680884"/>
          </a:xfrm>
        </p:spPr>
      </p:pic>
      <p:sp>
        <p:nvSpPr>
          <p:cNvPr id="6" name="Rektangel 5">
            <a:extLst>
              <a:ext uri="{FF2B5EF4-FFF2-40B4-BE49-F238E27FC236}">
                <a16:creationId xmlns="" xmlns:a16="http://schemas.microsoft.com/office/drawing/2014/main" id="{34325F09-5DBA-4744-B70D-A13381B9313F}"/>
              </a:ext>
            </a:extLst>
          </p:cNvPr>
          <p:cNvSpPr/>
          <p:nvPr/>
        </p:nvSpPr>
        <p:spPr>
          <a:xfrm>
            <a:off x="838200" y="6036961"/>
            <a:ext cx="48940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a-DK" u="sng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https://www.youtube.com/watch?v=C1BpcJLsLzM</a:t>
            </a:r>
            <a:endParaRPr lang="da-DK" dirty="0"/>
          </a:p>
        </p:txBody>
      </p:sp>
      <p:pic>
        <p:nvPicPr>
          <p:cNvPr id="7" name="Billede 6">
            <a:extLst>
              <a:ext uri="{FF2B5EF4-FFF2-40B4-BE49-F238E27FC236}">
                <a16:creationId xmlns="" xmlns:a16="http://schemas.microsoft.com/office/drawing/2014/main" id="{B1D52E3C-DA7D-42BF-8C07-EC71D3A46B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28925" y="1957387"/>
            <a:ext cx="6534150" cy="2943225"/>
          </a:xfrm>
          <a:prstGeom prst="rect">
            <a:avLst/>
          </a:prstGeom>
        </p:spPr>
      </p:pic>
      <p:sp>
        <p:nvSpPr>
          <p:cNvPr id="3" name="Tekstfelt 2"/>
          <p:cNvSpPr txBox="1"/>
          <p:nvPr/>
        </p:nvSpPr>
        <p:spPr>
          <a:xfrm>
            <a:off x="9568543" y="6036961"/>
            <a:ext cx="1943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 smtClean="0">
                <a:hlinkClick r:id="" action="ppaction://hlinkshowjump?jump=firstslide"/>
              </a:rPr>
              <a:t>Retur</a:t>
            </a:r>
            <a:r>
              <a:rPr lang="da-DK" dirty="0" smtClean="0"/>
              <a:t> 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60419749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45B8CA4B-6840-48FC-9981-8ADA0D568A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22. december</a:t>
            </a:r>
          </a:p>
        </p:txBody>
      </p:sp>
      <p:pic>
        <p:nvPicPr>
          <p:cNvPr id="5" name="Pladsholder til indhold 4">
            <a:extLst>
              <a:ext uri="{FF2B5EF4-FFF2-40B4-BE49-F238E27FC236}">
                <a16:creationId xmlns="" xmlns:a16="http://schemas.microsoft.com/office/drawing/2014/main" id="{F029BFF2-287C-43CC-A8EB-6A9A623E4E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9505541" y="0"/>
            <a:ext cx="2686459" cy="2266000"/>
          </a:xfrm>
        </p:spPr>
      </p:pic>
      <p:sp>
        <p:nvSpPr>
          <p:cNvPr id="7" name="Rektangel 6">
            <a:extLst>
              <a:ext uri="{FF2B5EF4-FFF2-40B4-BE49-F238E27FC236}">
                <a16:creationId xmlns="" xmlns:a16="http://schemas.microsoft.com/office/drawing/2014/main" id="{242ABAF5-059B-4B58-916D-838576B1E382}"/>
              </a:ext>
            </a:extLst>
          </p:cNvPr>
          <p:cNvSpPr/>
          <p:nvPr/>
        </p:nvSpPr>
        <p:spPr>
          <a:xfrm>
            <a:off x="838200" y="6074032"/>
            <a:ext cx="50518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a-DK" u="sng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https://www.youtube.com/watch?v=MBw2k4paYug</a:t>
            </a:r>
            <a:endParaRPr lang="da-DK" dirty="0"/>
          </a:p>
        </p:txBody>
      </p:sp>
      <p:pic>
        <p:nvPicPr>
          <p:cNvPr id="8" name="Billede 7">
            <a:extLst>
              <a:ext uri="{FF2B5EF4-FFF2-40B4-BE49-F238E27FC236}">
                <a16:creationId xmlns="" xmlns:a16="http://schemas.microsoft.com/office/drawing/2014/main" id="{242F6F16-A08F-4E84-B344-D3D0602A51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24956" y="1690688"/>
            <a:ext cx="4142088" cy="3313670"/>
          </a:xfrm>
          <a:prstGeom prst="rect">
            <a:avLst/>
          </a:prstGeom>
        </p:spPr>
      </p:pic>
      <p:sp>
        <p:nvSpPr>
          <p:cNvPr id="3" name="Tekstfelt 2"/>
          <p:cNvSpPr txBox="1"/>
          <p:nvPr/>
        </p:nvSpPr>
        <p:spPr>
          <a:xfrm>
            <a:off x="9715500" y="6074032"/>
            <a:ext cx="1638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 smtClean="0">
                <a:hlinkClick r:id="" action="ppaction://hlinkshowjump?jump=firstslide"/>
              </a:rPr>
              <a:t>Retur</a:t>
            </a:r>
            <a:r>
              <a:rPr lang="da-DK" dirty="0" smtClean="0"/>
              <a:t> 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00279855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8C59EEC4-838C-481F-A02F-631D963F1F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23. december</a:t>
            </a:r>
          </a:p>
        </p:txBody>
      </p:sp>
      <p:pic>
        <p:nvPicPr>
          <p:cNvPr id="5" name="Pladsholder til indhold 4">
            <a:extLst>
              <a:ext uri="{FF2B5EF4-FFF2-40B4-BE49-F238E27FC236}">
                <a16:creationId xmlns="" xmlns:a16="http://schemas.microsoft.com/office/drawing/2014/main" id="{879DA3FB-786D-438E-B75B-40B4B07EC8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8504" y="0"/>
            <a:ext cx="2063496" cy="2438400"/>
          </a:xfrm>
        </p:spPr>
      </p:pic>
      <p:sp>
        <p:nvSpPr>
          <p:cNvPr id="6" name="Rektangel 5">
            <a:extLst>
              <a:ext uri="{FF2B5EF4-FFF2-40B4-BE49-F238E27FC236}">
                <a16:creationId xmlns="" xmlns:a16="http://schemas.microsoft.com/office/drawing/2014/main" id="{48D3D8E1-8D87-4D78-8663-87C55A20DF30}"/>
              </a:ext>
            </a:extLst>
          </p:cNvPr>
          <p:cNvSpPr/>
          <p:nvPr/>
        </p:nvSpPr>
        <p:spPr>
          <a:xfrm>
            <a:off x="838200" y="5938107"/>
            <a:ext cx="50111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a-DK" u="sng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https://www.youtube.com/watch?v=d8OCnTNX9Bs</a:t>
            </a:r>
            <a:endParaRPr lang="da-DK" dirty="0"/>
          </a:p>
        </p:txBody>
      </p:sp>
      <p:pic>
        <p:nvPicPr>
          <p:cNvPr id="7" name="Billede 6">
            <a:extLst>
              <a:ext uri="{FF2B5EF4-FFF2-40B4-BE49-F238E27FC236}">
                <a16:creationId xmlns="" xmlns:a16="http://schemas.microsoft.com/office/drawing/2014/main" id="{EF102F3C-E563-4F2C-9402-66E941B11A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76774" y="1889704"/>
            <a:ext cx="6838451" cy="3849386"/>
          </a:xfrm>
          <a:prstGeom prst="rect">
            <a:avLst/>
          </a:prstGeom>
        </p:spPr>
      </p:pic>
      <p:sp>
        <p:nvSpPr>
          <p:cNvPr id="3" name="Tekstfelt 2"/>
          <p:cNvSpPr txBox="1"/>
          <p:nvPr/>
        </p:nvSpPr>
        <p:spPr>
          <a:xfrm>
            <a:off x="10066564" y="5870121"/>
            <a:ext cx="1287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 smtClean="0">
                <a:hlinkClick r:id="" action="ppaction://hlinkshowjump?jump=firstslide"/>
              </a:rPr>
              <a:t>Retur</a:t>
            </a:r>
            <a:r>
              <a:rPr lang="da-DK" dirty="0" smtClean="0"/>
              <a:t> 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51924148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BF054AB0-7864-4DEE-9CCC-B7A2D4F0CD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24.december</a:t>
            </a:r>
          </a:p>
        </p:txBody>
      </p:sp>
      <p:sp>
        <p:nvSpPr>
          <p:cNvPr id="4" name="Rektangel 3"/>
          <p:cNvSpPr/>
          <p:nvPr/>
        </p:nvSpPr>
        <p:spPr>
          <a:xfrm>
            <a:off x="465422" y="6126327"/>
            <a:ext cx="503996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a-DK">
                <a:hlinkClick r:id="rId2"/>
              </a:rPr>
              <a:t>https</a:t>
            </a:r>
            <a:r>
              <a:rPr lang="da-DK">
                <a:hlinkClick r:id="rId2"/>
              </a:rPr>
              <a:t>://</a:t>
            </a:r>
            <a:r>
              <a:rPr lang="da-DK" smtClean="0">
                <a:hlinkClick r:id="rId2"/>
              </a:rPr>
              <a:t>www.youtube.com/watch?v=SFpiOoWFNNg</a:t>
            </a:r>
            <a:endParaRPr lang="da-DK" smtClean="0"/>
          </a:p>
          <a:p>
            <a:endParaRPr lang="da-DK" dirty="0"/>
          </a:p>
          <a:p>
            <a:endParaRPr lang="da-DK" dirty="0"/>
          </a:p>
        </p:txBody>
      </p:sp>
      <p:pic>
        <p:nvPicPr>
          <p:cNvPr id="5" name="Billed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5907" y="2024743"/>
            <a:ext cx="6170685" cy="3886200"/>
          </a:xfrm>
          <a:prstGeom prst="rect">
            <a:avLst/>
          </a:prstGeom>
        </p:spPr>
      </p:pic>
      <p:pic>
        <p:nvPicPr>
          <p:cNvPr id="6" name="Billed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54303" y="271123"/>
            <a:ext cx="2136980" cy="2839130"/>
          </a:xfrm>
          <a:prstGeom prst="rect">
            <a:avLst/>
          </a:prstGeom>
        </p:spPr>
      </p:pic>
      <p:sp>
        <p:nvSpPr>
          <p:cNvPr id="7" name="Tekstfelt 6"/>
          <p:cNvSpPr txBox="1"/>
          <p:nvPr/>
        </p:nvSpPr>
        <p:spPr>
          <a:xfrm>
            <a:off x="10303329" y="6126327"/>
            <a:ext cx="1485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 smtClean="0">
                <a:hlinkClick r:id="" action="ppaction://hlinkshowjump?jump=firstslide"/>
              </a:rPr>
              <a:t>Retur</a:t>
            </a:r>
            <a:endParaRPr lang="da-DK" dirty="0" smtClean="0"/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5787266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E3DDC8C5-6AB7-42B0-A6B0-423B987911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2. december</a:t>
            </a:r>
          </a:p>
        </p:txBody>
      </p:sp>
      <p:pic>
        <p:nvPicPr>
          <p:cNvPr id="5" name="Pladsholder til indhold 4">
            <a:extLst>
              <a:ext uri="{FF2B5EF4-FFF2-40B4-BE49-F238E27FC236}">
                <a16:creationId xmlns="" xmlns:a16="http://schemas.microsoft.com/office/drawing/2014/main" id="{660D384C-BE1D-4095-A902-98A74531AA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1447" y="149378"/>
            <a:ext cx="1940553" cy="2703618"/>
          </a:xfrm>
        </p:spPr>
      </p:pic>
      <p:sp>
        <p:nvSpPr>
          <p:cNvPr id="7" name="Rektangel 6">
            <a:extLst>
              <a:ext uri="{FF2B5EF4-FFF2-40B4-BE49-F238E27FC236}">
                <a16:creationId xmlns="" xmlns:a16="http://schemas.microsoft.com/office/drawing/2014/main" id="{85A78FF6-24B6-44B6-8411-7A91BCD546FE}"/>
              </a:ext>
            </a:extLst>
          </p:cNvPr>
          <p:cNvSpPr/>
          <p:nvPr/>
        </p:nvSpPr>
        <p:spPr>
          <a:xfrm>
            <a:off x="838200" y="5752755"/>
            <a:ext cx="47722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a-DK" u="sng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https://www.youtube.com/watch?v=ei_ur-Jk9UY</a:t>
            </a:r>
            <a:endParaRPr lang="da-DK" dirty="0"/>
          </a:p>
        </p:txBody>
      </p:sp>
      <p:pic>
        <p:nvPicPr>
          <p:cNvPr id="2050" name="Picture 2" descr="Billedresultat for anders kolling">
            <a:extLst>
              <a:ext uri="{FF2B5EF4-FFF2-40B4-BE49-F238E27FC236}">
                <a16:creationId xmlns="" xmlns:a16="http://schemas.microsoft.com/office/drawing/2014/main" id="{D16D3583-FE53-4C1F-AC0D-69CCA7FF51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2756" y="1791730"/>
            <a:ext cx="4819135" cy="3175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kstfelt 2"/>
          <p:cNvSpPr txBox="1"/>
          <p:nvPr/>
        </p:nvSpPr>
        <p:spPr>
          <a:xfrm>
            <a:off x="10131879" y="6122087"/>
            <a:ext cx="13471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 smtClean="0">
                <a:hlinkClick r:id="" action="ppaction://hlinkshowjump?jump=firstslide"/>
              </a:rPr>
              <a:t>Retur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670764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4EF0290F-6BB3-46D9-A0C2-7B04FF3A82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3. december</a:t>
            </a:r>
          </a:p>
        </p:txBody>
      </p:sp>
      <p:pic>
        <p:nvPicPr>
          <p:cNvPr id="5" name="Pladsholder til indhold 4">
            <a:extLst>
              <a:ext uri="{FF2B5EF4-FFF2-40B4-BE49-F238E27FC236}">
                <a16:creationId xmlns="" xmlns:a16="http://schemas.microsoft.com/office/drawing/2014/main" id="{FEE7690C-9D79-4BBB-86EC-639759E53B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3924" y="51436"/>
            <a:ext cx="2528076" cy="1952939"/>
          </a:xfrm>
        </p:spPr>
      </p:pic>
      <p:sp>
        <p:nvSpPr>
          <p:cNvPr id="6" name="Rektangel 5">
            <a:extLst>
              <a:ext uri="{FF2B5EF4-FFF2-40B4-BE49-F238E27FC236}">
                <a16:creationId xmlns="" xmlns:a16="http://schemas.microsoft.com/office/drawing/2014/main" id="{527CCA50-00B3-493C-9E80-5AB98E938498}"/>
              </a:ext>
            </a:extLst>
          </p:cNvPr>
          <p:cNvSpPr/>
          <p:nvPr/>
        </p:nvSpPr>
        <p:spPr>
          <a:xfrm>
            <a:off x="838200" y="5802183"/>
            <a:ext cx="49481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a-DK" u="sng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https://www.youtube.com/watch?v=dT2owtxkU8k</a:t>
            </a:r>
            <a:endParaRPr lang="da-DK" dirty="0"/>
          </a:p>
        </p:txBody>
      </p:sp>
      <p:pic>
        <p:nvPicPr>
          <p:cNvPr id="3074" name="Picture 2" descr="Billedresultat for mendes shawn">
            <a:extLst>
              <a:ext uri="{FF2B5EF4-FFF2-40B4-BE49-F238E27FC236}">
                <a16:creationId xmlns="" xmlns:a16="http://schemas.microsoft.com/office/drawing/2014/main" id="{8993B3E1-64F6-40E4-9014-C1FB15A50E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9986" y="1690688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kstfelt 2"/>
          <p:cNvSpPr txBox="1"/>
          <p:nvPr/>
        </p:nvSpPr>
        <p:spPr>
          <a:xfrm>
            <a:off x="9723664" y="6033407"/>
            <a:ext cx="18532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 smtClean="0">
                <a:hlinkClick r:id="" action="ppaction://hlinkshowjump?jump=firstslide"/>
              </a:rPr>
              <a:t>Retur</a:t>
            </a:r>
            <a:r>
              <a:rPr lang="da-DK" dirty="0" smtClean="0"/>
              <a:t> 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571720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5A606543-E70F-4AF0-8C24-93960FD181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4. december</a:t>
            </a:r>
          </a:p>
        </p:txBody>
      </p:sp>
      <p:pic>
        <p:nvPicPr>
          <p:cNvPr id="5" name="Pladsholder til indhold 4">
            <a:extLst>
              <a:ext uri="{FF2B5EF4-FFF2-40B4-BE49-F238E27FC236}">
                <a16:creationId xmlns="" xmlns:a16="http://schemas.microsoft.com/office/drawing/2014/main" id="{7CA64FA1-613E-45BF-90D0-8F4160E377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2895" y="0"/>
            <a:ext cx="3161506" cy="2681416"/>
          </a:xfrm>
        </p:spPr>
      </p:pic>
      <p:sp>
        <p:nvSpPr>
          <p:cNvPr id="6" name="Rektangel 5">
            <a:extLst>
              <a:ext uri="{FF2B5EF4-FFF2-40B4-BE49-F238E27FC236}">
                <a16:creationId xmlns="" xmlns:a16="http://schemas.microsoft.com/office/drawing/2014/main" id="{CBF1E7CC-970A-4DF3-BC2C-EBD4A514CF07}"/>
              </a:ext>
            </a:extLst>
          </p:cNvPr>
          <p:cNvSpPr/>
          <p:nvPr/>
        </p:nvSpPr>
        <p:spPr>
          <a:xfrm>
            <a:off x="838200" y="5762537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a-DK" u="sng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https://www.youtube.com/watch?v=La4Dcd1aUcE&amp;list=PLv86K2UUaHEC3YE_ngtWCNVYqUVjgSUQ-&amp;index=10</a:t>
            </a:r>
            <a:endParaRPr lang="da-DK" dirty="0"/>
          </a:p>
        </p:txBody>
      </p:sp>
      <p:pic>
        <p:nvPicPr>
          <p:cNvPr id="4098" name="Picture 2" descr="Billedresultat for nena">
            <a:extLst>
              <a:ext uri="{FF2B5EF4-FFF2-40B4-BE49-F238E27FC236}">
                <a16:creationId xmlns="" xmlns:a16="http://schemas.microsoft.com/office/drawing/2014/main" id="{A942916E-D052-479D-9B3A-5AABE4A05D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0" y="2000250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kstfelt 2"/>
          <p:cNvSpPr txBox="1"/>
          <p:nvPr/>
        </p:nvSpPr>
        <p:spPr>
          <a:xfrm>
            <a:off x="10058400" y="6115050"/>
            <a:ext cx="16655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 smtClean="0">
                <a:hlinkClick r:id="" action="ppaction://hlinkshowjump?jump=firstslide"/>
              </a:rPr>
              <a:t>Retur</a:t>
            </a:r>
            <a:r>
              <a:rPr lang="da-DK" dirty="0" smtClean="0"/>
              <a:t> 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0248336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FF2E5FD5-0413-49D1-A43C-51898F04AC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5. december</a:t>
            </a:r>
          </a:p>
        </p:txBody>
      </p:sp>
      <p:pic>
        <p:nvPicPr>
          <p:cNvPr id="5" name="Pladsholder til indhold 4">
            <a:extLst>
              <a:ext uri="{FF2B5EF4-FFF2-40B4-BE49-F238E27FC236}">
                <a16:creationId xmlns="" xmlns:a16="http://schemas.microsoft.com/office/drawing/2014/main" id="{C3A1D574-EB62-45FF-BF25-C67FF47692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4600" y="27716"/>
            <a:ext cx="1917400" cy="2000379"/>
          </a:xfrm>
        </p:spPr>
      </p:pic>
      <p:sp>
        <p:nvSpPr>
          <p:cNvPr id="6" name="Rektangel 5">
            <a:extLst>
              <a:ext uri="{FF2B5EF4-FFF2-40B4-BE49-F238E27FC236}">
                <a16:creationId xmlns="" xmlns:a16="http://schemas.microsoft.com/office/drawing/2014/main" id="{F348F362-860A-4729-AD38-521FB90D12CC}"/>
              </a:ext>
            </a:extLst>
          </p:cNvPr>
          <p:cNvSpPr/>
          <p:nvPr/>
        </p:nvSpPr>
        <p:spPr>
          <a:xfrm>
            <a:off x="652498" y="5863966"/>
            <a:ext cx="48569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a-DK" u="sng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https://www.youtube.com/watch?v=AWYyl--d_fQ</a:t>
            </a:r>
            <a:endParaRPr lang="da-DK" dirty="0"/>
          </a:p>
        </p:txBody>
      </p:sp>
      <p:pic>
        <p:nvPicPr>
          <p:cNvPr id="5122" name="Picture 2" descr="Billedresultat for pandaerne">
            <a:extLst>
              <a:ext uri="{FF2B5EF4-FFF2-40B4-BE49-F238E27FC236}">
                <a16:creationId xmlns="" xmlns:a16="http://schemas.microsoft.com/office/drawing/2014/main" id="{6CCC0F94-F721-4E54-8C01-A42D08DDD4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0" y="2476500"/>
            <a:ext cx="59055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kstfelt 2"/>
          <p:cNvSpPr txBox="1"/>
          <p:nvPr/>
        </p:nvSpPr>
        <p:spPr>
          <a:xfrm>
            <a:off x="10274600" y="6017079"/>
            <a:ext cx="15554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 smtClean="0">
                <a:hlinkClick r:id="" action="ppaction://hlinkshowjump?jump=firstslide"/>
              </a:rPr>
              <a:t>Retur</a:t>
            </a:r>
            <a:r>
              <a:rPr lang="da-DK" dirty="0" smtClean="0"/>
              <a:t> 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8155926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1CBCE39D-1A8B-4329-9D50-71916D6229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6. december</a:t>
            </a:r>
          </a:p>
        </p:txBody>
      </p:sp>
      <p:pic>
        <p:nvPicPr>
          <p:cNvPr id="5" name="Pladsholder til indhold 4">
            <a:extLst>
              <a:ext uri="{FF2B5EF4-FFF2-40B4-BE49-F238E27FC236}">
                <a16:creationId xmlns="" xmlns:a16="http://schemas.microsoft.com/office/drawing/2014/main" id="{C505E015-5FF3-4C53-BA22-E8A6F9225C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5354" y="0"/>
            <a:ext cx="1832199" cy="2334012"/>
          </a:xfrm>
        </p:spPr>
      </p:pic>
      <p:sp>
        <p:nvSpPr>
          <p:cNvPr id="6" name="Rektangel 5">
            <a:extLst>
              <a:ext uri="{FF2B5EF4-FFF2-40B4-BE49-F238E27FC236}">
                <a16:creationId xmlns="" xmlns:a16="http://schemas.microsoft.com/office/drawing/2014/main" id="{3A35DD90-AD3A-4BF8-B42C-E656CC585C7D}"/>
              </a:ext>
            </a:extLst>
          </p:cNvPr>
          <p:cNvSpPr/>
          <p:nvPr/>
        </p:nvSpPr>
        <p:spPr>
          <a:xfrm>
            <a:off x="738565" y="6111102"/>
            <a:ext cx="48330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a-DK" u="sng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https://www.youtube.com/watch?v=zLy4_aXsPZY</a:t>
            </a:r>
            <a:endParaRPr lang="da-DK" dirty="0"/>
          </a:p>
        </p:txBody>
      </p:sp>
      <p:pic>
        <p:nvPicPr>
          <p:cNvPr id="7172" name="Picture 4" descr="Relateret billede">
            <a:extLst>
              <a:ext uri="{FF2B5EF4-FFF2-40B4-BE49-F238E27FC236}">
                <a16:creationId xmlns="" xmlns:a16="http://schemas.microsoft.com/office/drawing/2014/main" id="{3C98DF96-5117-4DFC-9EEA-09FD4200E4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1714500"/>
            <a:ext cx="4572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kstfelt 2"/>
          <p:cNvSpPr txBox="1"/>
          <p:nvPr/>
        </p:nvSpPr>
        <p:spPr>
          <a:xfrm>
            <a:off x="9854293" y="6111102"/>
            <a:ext cx="14995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 smtClean="0">
                <a:hlinkClick r:id="" action="ppaction://hlinkshowjump?jump=firstslide"/>
              </a:rPr>
              <a:t>Retur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9568628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754C6486-8EA5-469D-A56E-92FC21FA08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7. december</a:t>
            </a:r>
          </a:p>
        </p:txBody>
      </p:sp>
      <p:pic>
        <p:nvPicPr>
          <p:cNvPr id="5" name="Pladsholder til indhold 4">
            <a:extLst>
              <a:ext uri="{FF2B5EF4-FFF2-40B4-BE49-F238E27FC236}">
                <a16:creationId xmlns="" xmlns:a16="http://schemas.microsoft.com/office/drawing/2014/main" id="{5B380BD1-0F8F-4529-82B5-908FA4C17F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7875" y="0"/>
            <a:ext cx="2524125" cy="2505075"/>
          </a:xfrm>
        </p:spPr>
      </p:pic>
      <p:sp>
        <p:nvSpPr>
          <p:cNvPr id="6" name="Rektangel 5">
            <a:extLst>
              <a:ext uri="{FF2B5EF4-FFF2-40B4-BE49-F238E27FC236}">
                <a16:creationId xmlns="" xmlns:a16="http://schemas.microsoft.com/office/drawing/2014/main" id="{2085E2C7-D9E8-4008-BBCE-EC5526E65FB1}"/>
              </a:ext>
            </a:extLst>
          </p:cNvPr>
          <p:cNvSpPr/>
          <p:nvPr/>
        </p:nvSpPr>
        <p:spPr>
          <a:xfrm>
            <a:off x="838200" y="6024604"/>
            <a:ext cx="49469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a-DK" u="sng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https://www.youtube.com/watch?v=w-i2_3CAgw4</a:t>
            </a:r>
            <a:endParaRPr lang="da-DK" dirty="0"/>
          </a:p>
        </p:txBody>
      </p:sp>
      <p:pic>
        <p:nvPicPr>
          <p:cNvPr id="11266" name="Picture 2" descr="Billedresultat for solen">
            <a:extLst>
              <a:ext uri="{FF2B5EF4-FFF2-40B4-BE49-F238E27FC236}">
                <a16:creationId xmlns="" xmlns:a16="http://schemas.microsoft.com/office/drawing/2014/main" id="{86410849-0B03-43D0-B948-04B9876574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3016" y="1690688"/>
            <a:ext cx="2881184" cy="3103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kstfelt 2"/>
          <p:cNvSpPr txBox="1"/>
          <p:nvPr/>
        </p:nvSpPr>
        <p:spPr>
          <a:xfrm>
            <a:off x="10025743" y="6024604"/>
            <a:ext cx="13879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 smtClean="0">
                <a:hlinkClick r:id="" action="ppaction://hlinkshowjump?jump=firstslide"/>
              </a:rPr>
              <a:t>Retur</a:t>
            </a:r>
            <a:r>
              <a:rPr lang="da-DK" dirty="0" smtClean="0"/>
              <a:t> 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0074664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A11CBD56-5E8F-4110-BCD0-953C03F8C7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8. december</a:t>
            </a:r>
          </a:p>
        </p:txBody>
      </p:sp>
      <p:pic>
        <p:nvPicPr>
          <p:cNvPr id="7" name="Pladsholder til indhold 6">
            <a:extLst>
              <a:ext uri="{FF2B5EF4-FFF2-40B4-BE49-F238E27FC236}">
                <a16:creationId xmlns="" xmlns:a16="http://schemas.microsoft.com/office/drawing/2014/main" id="{6CA7EA18-9FC1-406A-BEF5-93DA3A8848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2762" y="27781"/>
            <a:ext cx="1362075" cy="2000250"/>
          </a:xfrm>
        </p:spPr>
      </p:pic>
      <p:sp>
        <p:nvSpPr>
          <p:cNvPr id="8" name="Rektangel 7">
            <a:extLst>
              <a:ext uri="{FF2B5EF4-FFF2-40B4-BE49-F238E27FC236}">
                <a16:creationId xmlns="" xmlns:a16="http://schemas.microsoft.com/office/drawing/2014/main" id="{3CA483AF-74CD-48DB-98A1-3775A2FAE6E8}"/>
              </a:ext>
            </a:extLst>
          </p:cNvPr>
          <p:cNvSpPr/>
          <p:nvPr/>
        </p:nvSpPr>
        <p:spPr>
          <a:xfrm>
            <a:off x="838200" y="5913394"/>
            <a:ext cx="49357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a-DK" u="sng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https://www.youtube.com/watch?v=pH1Zaef7XXA</a:t>
            </a:r>
            <a:endParaRPr lang="da-DK" dirty="0"/>
          </a:p>
        </p:txBody>
      </p:sp>
      <p:pic>
        <p:nvPicPr>
          <p:cNvPr id="9" name="Billede 8">
            <a:extLst>
              <a:ext uri="{FF2B5EF4-FFF2-40B4-BE49-F238E27FC236}">
                <a16:creationId xmlns="" xmlns:a16="http://schemas.microsoft.com/office/drawing/2014/main" id="{A8F67191-078C-487B-80B8-59D117F6C8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21676" y="1828800"/>
            <a:ext cx="5894174" cy="3786187"/>
          </a:xfrm>
          <a:prstGeom prst="rect">
            <a:avLst/>
          </a:prstGeom>
        </p:spPr>
      </p:pic>
      <p:sp>
        <p:nvSpPr>
          <p:cNvPr id="3" name="Tekstfelt 2"/>
          <p:cNvSpPr txBox="1"/>
          <p:nvPr/>
        </p:nvSpPr>
        <p:spPr>
          <a:xfrm>
            <a:off x="10050236" y="6221186"/>
            <a:ext cx="1494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 smtClean="0">
                <a:hlinkClick r:id="" action="ppaction://hlinkshowjump?jump=firstslide"/>
              </a:rPr>
              <a:t>Retur</a:t>
            </a:r>
            <a:r>
              <a:rPr lang="da-DK" dirty="0" smtClean="0"/>
              <a:t> 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9807589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Kont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Kont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ma">
  <a:themeElements>
    <a:clrScheme name="Kont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ont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720</TotalTime>
  <Words>199</Words>
  <Application>Microsoft Office PowerPoint</Application>
  <PresentationFormat>Widescreen</PresentationFormat>
  <Paragraphs>97</Paragraphs>
  <Slides>25</Slides>
  <Notes>1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5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25</vt:i4>
      </vt:variant>
    </vt:vector>
  </HeadingPairs>
  <TitlesOfParts>
    <vt:vector size="31" baseType="lpstr">
      <vt:lpstr>Arial</vt:lpstr>
      <vt:lpstr>Arial Rounded MT Bold</vt:lpstr>
      <vt:lpstr>Calibri</vt:lpstr>
      <vt:lpstr>Calibri Light</vt:lpstr>
      <vt:lpstr>Times New Roman</vt:lpstr>
      <vt:lpstr>Office-tema</vt:lpstr>
      <vt:lpstr>PowerPoint-præsentation</vt:lpstr>
      <vt:lpstr>1. december</vt:lpstr>
      <vt:lpstr>2. december</vt:lpstr>
      <vt:lpstr>3. december</vt:lpstr>
      <vt:lpstr>4. december</vt:lpstr>
      <vt:lpstr>5. december</vt:lpstr>
      <vt:lpstr>6. december</vt:lpstr>
      <vt:lpstr>7. december</vt:lpstr>
      <vt:lpstr>8. december</vt:lpstr>
      <vt:lpstr>9. december</vt:lpstr>
      <vt:lpstr>10. december</vt:lpstr>
      <vt:lpstr>11. december</vt:lpstr>
      <vt:lpstr>12. december</vt:lpstr>
      <vt:lpstr>13. december</vt:lpstr>
      <vt:lpstr>14. december</vt:lpstr>
      <vt:lpstr>15. december</vt:lpstr>
      <vt:lpstr>16. december</vt:lpstr>
      <vt:lpstr>17. december</vt:lpstr>
      <vt:lpstr>18. december</vt:lpstr>
      <vt:lpstr>19. december</vt:lpstr>
      <vt:lpstr>20. december</vt:lpstr>
      <vt:lpstr>21. december</vt:lpstr>
      <vt:lpstr>22. december</vt:lpstr>
      <vt:lpstr>23. december</vt:lpstr>
      <vt:lpstr>24.december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PowerPoint-præsentation</dc:title>
  <dc:creator>kathe busk rasmussen</dc:creator>
  <cp:lastModifiedBy>Kathe Busk Rasmussen - Parkskolen</cp:lastModifiedBy>
  <cp:revision>20</cp:revision>
  <dcterms:created xsi:type="dcterms:W3CDTF">2017-10-19T22:13:17Z</dcterms:created>
  <dcterms:modified xsi:type="dcterms:W3CDTF">2017-12-01T10:21:25Z</dcterms:modified>
</cp:coreProperties>
</file>