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 Busk Rasmussen - Parkskolen" initials="KBR-P" lastIdx="0" clrIdx="0">
    <p:extLst>
      <p:ext uri="{19B8F6BF-5375-455C-9EA6-DF929625EA0E}">
        <p15:presenceInfo xmlns:p15="http://schemas.microsoft.com/office/powerpoint/2012/main" userId="S-1-5-21-336852492-169204531-3142253781-106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48" d="100"/>
          <a:sy n="48" d="100"/>
        </p:scale>
        <p:origin x="58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20D85-53A5-4DE2-8B30-87831974C101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71F81-B44A-4CA8-8811-B9406B3DF6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43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1F81-B44A-4CA8-8811-B9406B3DF69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86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1F81-B44A-4CA8-8811-B9406B3DF69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13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14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21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650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39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30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73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29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26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97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6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89CFA-CF21-4DC9-8E44-3E7C68E63ABB}" type="datetimeFigureOut">
              <a:rPr lang="da-DK" smtClean="0"/>
              <a:t>02-12-2017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12B1-6CD4-4739-BF9B-A3B8A68C4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01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24" Type="http://schemas.openxmlformats.org/officeDocument/2006/relationships/slide" Target="slide21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1.jp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GiVLOrR6o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vSSYo3fY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1WFR1_-YBY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9VCdp4Db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GsNcD6zsQ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JH3iPqLkw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piOoWFN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jDtFMCRl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CCuF4AuqK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sJBmVzt-U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c0r8wnZBy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B5pg9mrmI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dco8ND0chc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KNeYz0Ov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SRLHvZFQI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5bFUfwW80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UCRNldC3s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fGVE-_rm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GN2_83sC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dk/bonanza/serie/356/boern-klip/53948/julekalender-jul-i-gammelb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DLEX4zzL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bOjf8zjh42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5sIspLfmX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0Q5PmbtqI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1583871" y="710293"/>
            <a:ext cx="83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hlinkClick r:id="rId5" action="ppaction://hlinksldjump">
                  <a:snd r:embed="rId3" name="chimes.wav"/>
                </a:hlinkClick>
              </a:rPr>
              <a:t>1</a:t>
            </a:r>
            <a:endParaRPr lang="da-DK" sz="2800" b="1" dirty="0"/>
          </a:p>
        </p:txBody>
      </p:sp>
      <p:sp>
        <p:nvSpPr>
          <p:cNvPr id="5" name="Tekstfelt 4"/>
          <p:cNvSpPr txBox="1"/>
          <p:nvPr/>
        </p:nvSpPr>
        <p:spPr>
          <a:xfrm>
            <a:off x="4865914" y="2106386"/>
            <a:ext cx="93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hlinkClick r:id="rId6" action="ppaction://hlinksldjump">
                  <a:snd r:embed="rId3" name="chimes.wav"/>
                </a:hlinkClick>
              </a:rPr>
              <a:t>2</a:t>
            </a:r>
            <a:endParaRPr lang="da-DK" sz="2800" b="1" dirty="0"/>
          </a:p>
        </p:txBody>
      </p:sp>
      <p:sp>
        <p:nvSpPr>
          <p:cNvPr id="6" name="Tekstfelt 5"/>
          <p:cNvSpPr txBox="1"/>
          <p:nvPr/>
        </p:nvSpPr>
        <p:spPr>
          <a:xfrm>
            <a:off x="9788979" y="5045529"/>
            <a:ext cx="8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7" action="ppaction://hlinksldjump">
                  <a:snd r:embed="rId3" name="chimes.wav"/>
                </a:hlinkClick>
              </a:rPr>
              <a:t>3</a:t>
            </a:r>
            <a:endParaRPr lang="da-DK" sz="2400" b="1" dirty="0"/>
          </a:p>
        </p:txBody>
      </p:sp>
      <p:sp>
        <p:nvSpPr>
          <p:cNvPr id="7" name="Tekstfelt 6"/>
          <p:cNvSpPr txBox="1"/>
          <p:nvPr/>
        </p:nvSpPr>
        <p:spPr>
          <a:xfrm>
            <a:off x="3673929" y="596809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8" action="ppaction://hlinksldjump">
                  <a:snd r:embed="rId3" name="chimes.wav"/>
                </a:hlinkClick>
              </a:rPr>
              <a:t>4</a:t>
            </a:r>
            <a:endParaRPr lang="da-DK" sz="2400" b="1" dirty="0"/>
          </a:p>
        </p:txBody>
      </p:sp>
      <p:sp>
        <p:nvSpPr>
          <p:cNvPr id="8" name="Tekstfelt 7"/>
          <p:cNvSpPr txBox="1"/>
          <p:nvPr/>
        </p:nvSpPr>
        <p:spPr>
          <a:xfrm>
            <a:off x="440871" y="2106386"/>
            <a:ext cx="7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9" action="ppaction://hlinksldjump">
                  <a:snd r:embed="rId3" name="chimes.wav"/>
                </a:hlinkClick>
              </a:rPr>
              <a:t>5</a:t>
            </a:r>
            <a:endParaRPr lang="da-DK" sz="2400" b="1" dirty="0"/>
          </a:p>
        </p:txBody>
      </p:sp>
      <p:sp>
        <p:nvSpPr>
          <p:cNvPr id="9" name="Tekstfelt 8"/>
          <p:cNvSpPr txBox="1"/>
          <p:nvPr/>
        </p:nvSpPr>
        <p:spPr>
          <a:xfrm>
            <a:off x="10433957" y="367393"/>
            <a:ext cx="101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0" action="ppaction://hlinksldjump">
                  <a:snd r:embed="rId3" name="chimes.wav"/>
                </a:hlinkClick>
              </a:rPr>
              <a:t>6</a:t>
            </a:r>
            <a:endParaRPr lang="da-DK" sz="2400" b="1" dirty="0"/>
          </a:p>
        </p:txBody>
      </p:sp>
      <p:sp>
        <p:nvSpPr>
          <p:cNvPr id="10" name="Tekstfelt 9">
            <a:hlinkClick r:id="rId11" action="ppaction://hlinksldjump">
              <a:snd r:embed="rId3" name="chimes.wav"/>
            </a:hlinkClick>
          </p:cNvPr>
          <p:cNvSpPr txBox="1"/>
          <p:nvPr/>
        </p:nvSpPr>
        <p:spPr>
          <a:xfrm>
            <a:off x="253093" y="5845629"/>
            <a:ext cx="72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1" action="ppaction://hlinksldjump">
                  <a:snd r:embed="rId3" name="chimes.wav"/>
                </a:hlinkClick>
              </a:rPr>
              <a:t>7</a:t>
            </a:r>
            <a:endParaRPr lang="da-DK" sz="2400" b="1" dirty="0"/>
          </a:p>
        </p:txBody>
      </p:sp>
      <p:sp>
        <p:nvSpPr>
          <p:cNvPr id="11" name="Tekstfelt 10"/>
          <p:cNvSpPr txBox="1"/>
          <p:nvPr/>
        </p:nvSpPr>
        <p:spPr>
          <a:xfrm>
            <a:off x="8147957" y="4980214"/>
            <a:ext cx="64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2" action="ppaction://hlinksldjump">
                  <a:snd r:embed="rId3" name="chimes.wav"/>
                </a:hlinkClick>
              </a:rPr>
              <a:t>8</a:t>
            </a:r>
            <a:endParaRPr lang="da-DK" sz="2400" b="1" dirty="0"/>
          </a:p>
        </p:txBody>
      </p:sp>
      <p:sp>
        <p:nvSpPr>
          <p:cNvPr id="12" name="Tekstfelt 11"/>
          <p:cNvSpPr txBox="1"/>
          <p:nvPr/>
        </p:nvSpPr>
        <p:spPr>
          <a:xfrm>
            <a:off x="6025243" y="598225"/>
            <a:ext cx="79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3" action="ppaction://hlinksldjump">
                  <a:snd r:embed="rId3" name="chimes.wav"/>
                </a:hlinkClick>
              </a:rPr>
              <a:t>9</a:t>
            </a:r>
            <a:endParaRPr lang="da-DK" sz="2400" b="1" dirty="0"/>
          </a:p>
        </p:txBody>
      </p:sp>
      <p:sp>
        <p:nvSpPr>
          <p:cNvPr id="13" name="Tekstfelt 12"/>
          <p:cNvSpPr txBox="1"/>
          <p:nvPr/>
        </p:nvSpPr>
        <p:spPr>
          <a:xfrm>
            <a:off x="1583871" y="3486150"/>
            <a:ext cx="96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4" action="ppaction://hlinksldjump">
                  <a:snd r:embed="rId3" name="chimes.wav"/>
                </a:hlinkClick>
              </a:rPr>
              <a:t>10</a:t>
            </a:r>
            <a:endParaRPr lang="da-DK" sz="2400" b="1" dirty="0"/>
          </a:p>
        </p:txBody>
      </p:sp>
      <p:sp>
        <p:nvSpPr>
          <p:cNvPr id="14" name="Tekstfelt 13"/>
          <p:cNvSpPr txBox="1"/>
          <p:nvPr/>
        </p:nvSpPr>
        <p:spPr>
          <a:xfrm>
            <a:off x="7551964" y="829057"/>
            <a:ext cx="97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5" action="ppaction://hlinksldjump">
                  <a:snd r:embed="rId3" name="chimes.wav"/>
                </a:hlinkClick>
              </a:rPr>
              <a:t>11</a:t>
            </a:r>
            <a:endParaRPr lang="da-DK" sz="2400" b="1" dirty="0"/>
          </a:p>
        </p:txBody>
      </p:sp>
      <p:sp>
        <p:nvSpPr>
          <p:cNvPr id="15" name="Tekstfelt 14"/>
          <p:cNvSpPr txBox="1"/>
          <p:nvPr/>
        </p:nvSpPr>
        <p:spPr>
          <a:xfrm>
            <a:off x="10940143" y="2629606"/>
            <a:ext cx="79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6" action="ppaction://hlinksldjump">
                  <a:snd r:embed="rId3" name="chimes.wav"/>
                </a:hlinkClick>
              </a:rPr>
              <a:t>12</a:t>
            </a:r>
            <a:endParaRPr lang="da-DK" sz="2400" b="1" dirty="0"/>
          </a:p>
        </p:txBody>
      </p:sp>
      <p:sp>
        <p:nvSpPr>
          <p:cNvPr id="16" name="Tekstfelt 15"/>
          <p:cNvSpPr txBox="1"/>
          <p:nvPr/>
        </p:nvSpPr>
        <p:spPr>
          <a:xfrm>
            <a:off x="3837214" y="3486150"/>
            <a:ext cx="11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7" action="ppaction://hlinksldjump"/>
              </a:rPr>
              <a:t>13</a:t>
            </a:r>
            <a:endParaRPr lang="da-DK" sz="2400" b="1" dirty="0"/>
          </a:p>
        </p:txBody>
      </p:sp>
      <p:sp>
        <p:nvSpPr>
          <p:cNvPr id="17" name="Tekstfelt 16"/>
          <p:cNvSpPr txBox="1"/>
          <p:nvPr/>
        </p:nvSpPr>
        <p:spPr>
          <a:xfrm>
            <a:off x="11217729" y="5968093"/>
            <a:ext cx="84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8" action="ppaction://hlinksldjump">
                  <a:snd r:embed="rId3" name="chimes.wav"/>
                </a:hlinkClick>
              </a:rPr>
              <a:t>14</a:t>
            </a:r>
            <a:endParaRPr lang="da-DK" sz="2400" b="1" dirty="0"/>
          </a:p>
        </p:txBody>
      </p:sp>
      <p:sp>
        <p:nvSpPr>
          <p:cNvPr id="18" name="Tekstfelt 17"/>
          <p:cNvSpPr txBox="1"/>
          <p:nvPr/>
        </p:nvSpPr>
        <p:spPr>
          <a:xfrm>
            <a:off x="2890157" y="1641021"/>
            <a:ext cx="121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19" action="ppaction://hlinksldjump">
                  <a:snd r:embed="rId3" name="chimes.wav"/>
                </a:hlinkClick>
              </a:rPr>
              <a:t>15</a:t>
            </a:r>
            <a:endParaRPr lang="da-DK" sz="2400" b="1" dirty="0"/>
          </a:p>
        </p:txBody>
      </p:sp>
      <p:sp>
        <p:nvSpPr>
          <p:cNvPr id="19" name="Tekstfelt 18"/>
          <p:cNvSpPr txBox="1"/>
          <p:nvPr/>
        </p:nvSpPr>
        <p:spPr>
          <a:xfrm>
            <a:off x="1583871" y="5968093"/>
            <a:ext cx="82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0" action="ppaction://hlinksldjump">
                  <a:snd r:embed="rId3" name="chimes.wav"/>
                </a:hlinkClick>
              </a:rPr>
              <a:t>16</a:t>
            </a:r>
            <a:endParaRPr lang="da-DK" sz="2400" b="1" dirty="0"/>
          </a:p>
        </p:txBody>
      </p:sp>
      <p:sp>
        <p:nvSpPr>
          <p:cNvPr id="20" name="Tekstfelt 19"/>
          <p:cNvSpPr txBox="1"/>
          <p:nvPr/>
        </p:nvSpPr>
        <p:spPr>
          <a:xfrm>
            <a:off x="6817179" y="2337218"/>
            <a:ext cx="155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1" action="ppaction://hlinksldjump">
                  <a:snd r:embed="rId3" name="chimes.wav"/>
                </a:hlinkClick>
              </a:rPr>
              <a:t>17</a:t>
            </a:r>
            <a:endParaRPr lang="da-DK" sz="2400" b="1" dirty="0"/>
          </a:p>
        </p:txBody>
      </p:sp>
      <p:sp>
        <p:nvSpPr>
          <p:cNvPr id="21" name="Tekstfelt 20"/>
          <p:cNvSpPr txBox="1"/>
          <p:nvPr/>
        </p:nvSpPr>
        <p:spPr>
          <a:xfrm>
            <a:off x="5804807" y="6307294"/>
            <a:ext cx="132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2" action="ppaction://hlinksldjump">
                  <a:snd r:embed="rId3" name="chimes.wav"/>
                </a:hlinkClick>
              </a:rPr>
              <a:t>18</a:t>
            </a:r>
            <a:endParaRPr lang="da-DK" sz="2400" b="1" dirty="0"/>
          </a:p>
        </p:txBody>
      </p:sp>
      <p:sp>
        <p:nvSpPr>
          <p:cNvPr id="22" name="Tekstfelt 21"/>
          <p:cNvSpPr txBox="1"/>
          <p:nvPr/>
        </p:nvSpPr>
        <p:spPr>
          <a:xfrm>
            <a:off x="9421586" y="1477736"/>
            <a:ext cx="118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3" action="ppaction://hlinksldjump">
                  <a:snd r:embed="rId3" name="chimes.wav"/>
                </a:hlinkClick>
              </a:rPr>
              <a:t>19</a:t>
            </a:r>
            <a:endParaRPr lang="da-DK" sz="2400" b="1" dirty="0"/>
          </a:p>
        </p:txBody>
      </p:sp>
      <p:sp>
        <p:nvSpPr>
          <p:cNvPr id="23" name="Tekstfelt 22"/>
          <p:cNvSpPr txBox="1"/>
          <p:nvPr/>
        </p:nvSpPr>
        <p:spPr>
          <a:xfrm>
            <a:off x="3498396" y="522514"/>
            <a:ext cx="136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4" action="ppaction://hlinksldjump">
                  <a:snd r:embed="rId3" name="chimes.wav"/>
                </a:hlinkClick>
              </a:rPr>
              <a:t>20</a:t>
            </a:r>
            <a:endParaRPr lang="da-DK" sz="2400" b="1" dirty="0"/>
          </a:p>
        </p:txBody>
      </p:sp>
      <p:sp>
        <p:nvSpPr>
          <p:cNvPr id="24" name="Tekstfelt 23"/>
          <p:cNvSpPr txBox="1"/>
          <p:nvPr/>
        </p:nvSpPr>
        <p:spPr>
          <a:xfrm>
            <a:off x="6025243" y="408214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5" action="ppaction://hlinksldjump">
                  <a:snd r:embed="rId3" name="chimes.wav"/>
                </a:hlinkClick>
              </a:rPr>
              <a:t>21</a:t>
            </a:r>
            <a:endParaRPr lang="da-DK" sz="2400" b="1" dirty="0"/>
          </a:p>
        </p:txBody>
      </p:sp>
      <p:sp>
        <p:nvSpPr>
          <p:cNvPr id="25" name="Tekstfelt 24"/>
          <p:cNvSpPr txBox="1"/>
          <p:nvPr/>
        </p:nvSpPr>
        <p:spPr>
          <a:xfrm>
            <a:off x="8662307" y="367393"/>
            <a:ext cx="112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6" action="ppaction://hlinksldjump">
                  <a:snd r:embed="rId3" name="chimes.wav"/>
                </a:hlinkClick>
              </a:rPr>
              <a:t>22</a:t>
            </a:r>
            <a:endParaRPr lang="da-DK" sz="2400" b="1" dirty="0"/>
          </a:p>
        </p:txBody>
      </p:sp>
      <p:sp>
        <p:nvSpPr>
          <p:cNvPr id="26" name="Tekstfelt 25"/>
          <p:cNvSpPr txBox="1"/>
          <p:nvPr/>
        </p:nvSpPr>
        <p:spPr>
          <a:xfrm>
            <a:off x="2971800" y="4865914"/>
            <a:ext cx="106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7" action="ppaction://hlinksldjump">
                  <a:snd r:embed="rId3" name="chimes.wav"/>
                </a:hlinkClick>
              </a:rPr>
              <a:t>23</a:t>
            </a:r>
            <a:endParaRPr lang="da-DK" sz="2400" b="1" dirty="0"/>
          </a:p>
        </p:txBody>
      </p:sp>
      <p:sp>
        <p:nvSpPr>
          <p:cNvPr id="27" name="Tekstfelt 26"/>
          <p:cNvSpPr txBox="1"/>
          <p:nvPr/>
        </p:nvSpPr>
        <p:spPr>
          <a:xfrm>
            <a:off x="8147957" y="6307294"/>
            <a:ext cx="12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8" action="ppaction://hlinksldjump">
                  <a:snd r:embed="rId3" name="chimes.wav"/>
                </a:hlinkClick>
              </a:rPr>
              <a:t>24</a:t>
            </a:r>
            <a:endParaRPr lang="da-DK" sz="2400" b="1" dirty="0"/>
          </a:p>
        </p:txBody>
      </p:sp>
      <p:sp>
        <p:nvSpPr>
          <p:cNvPr id="28" name="Tekstfelt 27"/>
          <p:cNvSpPr txBox="1"/>
          <p:nvPr/>
        </p:nvSpPr>
        <p:spPr>
          <a:xfrm>
            <a:off x="498021" y="59680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9.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50" y="245389"/>
            <a:ext cx="3371850" cy="1352550"/>
          </a:xfrm>
        </p:spPr>
      </p:pic>
      <p:sp>
        <p:nvSpPr>
          <p:cNvPr id="3" name="Rektangel 2"/>
          <p:cNvSpPr/>
          <p:nvPr/>
        </p:nvSpPr>
        <p:spPr>
          <a:xfrm>
            <a:off x="675229" y="6020191"/>
            <a:ext cx="4848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www.youtube.com/watch?v=IaGiVLOrR6o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007" y="1810424"/>
            <a:ext cx="6115050" cy="361635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978189" y="58874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97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10.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75" y="365125"/>
            <a:ext cx="3085688" cy="1518699"/>
          </a:xfrm>
        </p:spPr>
      </p:pic>
      <p:sp>
        <p:nvSpPr>
          <p:cNvPr id="3" name="Rektangel 2"/>
          <p:cNvSpPr/>
          <p:nvPr/>
        </p:nvSpPr>
        <p:spPr>
          <a:xfrm>
            <a:off x="701325" y="5889562"/>
            <a:ext cx="484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www.youtube.com/watch?v=h_vSSYo3fY8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246" y="2103664"/>
            <a:ext cx="5238750" cy="31242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042358" y="6304547"/>
            <a:ext cx="17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655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11.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55" y="200280"/>
            <a:ext cx="2343150" cy="1943100"/>
          </a:xfrm>
        </p:spPr>
      </p:pic>
      <p:sp>
        <p:nvSpPr>
          <p:cNvPr id="3" name="Rektangel 2"/>
          <p:cNvSpPr/>
          <p:nvPr/>
        </p:nvSpPr>
        <p:spPr>
          <a:xfrm>
            <a:off x="757938" y="5832412"/>
            <a:ext cx="4977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https://www.youtube.com/watch?v=61WFR1_-</a:t>
            </a:r>
            <a:r>
              <a:rPr lang="da-DK" dirty="0" smtClean="0">
                <a:hlinkClick r:id="rId3"/>
              </a:rPr>
              <a:t>YBY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74" y="1690688"/>
            <a:ext cx="3918176" cy="403035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411326" y="5832412"/>
            <a:ext cx="130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13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12.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9357" cy="1885633"/>
          </a:xfrm>
        </p:spPr>
      </p:pic>
      <p:sp>
        <p:nvSpPr>
          <p:cNvPr id="3" name="Rektangel 2"/>
          <p:cNvSpPr/>
          <p:nvPr/>
        </p:nvSpPr>
        <p:spPr>
          <a:xfrm>
            <a:off x="545238" y="6085505"/>
            <a:ext cx="4994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www.youtube.com/watch?v=Nr9VCdp4Dbg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57" y="1954366"/>
            <a:ext cx="5128125" cy="386746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379242" y="6085505"/>
            <a:ext cx="1427747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868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13.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2" y="180186"/>
            <a:ext cx="2396801" cy="2485826"/>
          </a:xfrm>
        </p:spPr>
      </p:pic>
      <p:sp>
        <p:nvSpPr>
          <p:cNvPr id="3" name="Rektangel 2"/>
          <p:cNvSpPr/>
          <p:nvPr/>
        </p:nvSpPr>
        <p:spPr>
          <a:xfrm>
            <a:off x="447790" y="5897727"/>
            <a:ext cx="5026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www.youtube.com/watch?v=GDGsNcD6zsQ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88" y="1875627"/>
            <a:ext cx="5905500" cy="33242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737558" y="5897727"/>
            <a:ext cx="215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216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14.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507"/>
            <a:ext cx="1967845" cy="2488372"/>
          </a:xfrm>
        </p:spPr>
      </p:pic>
      <p:sp>
        <p:nvSpPr>
          <p:cNvPr id="3" name="Rektangel 2"/>
          <p:cNvSpPr/>
          <p:nvPr/>
        </p:nvSpPr>
        <p:spPr>
          <a:xfrm>
            <a:off x="455027" y="6101834"/>
            <a:ext cx="4930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www.youtube.com/watch?v=6QJH3iPqLkw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815" y="1807006"/>
            <a:ext cx="4057649" cy="392675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801726" y="6101834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658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15.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71" y="158217"/>
            <a:ext cx="2353682" cy="2481915"/>
          </a:xfrm>
        </p:spPr>
      </p:pic>
      <p:sp>
        <p:nvSpPr>
          <p:cNvPr id="3" name="Rektangel 2"/>
          <p:cNvSpPr/>
          <p:nvPr/>
        </p:nvSpPr>
        <p:spPr>
          <a:xfrm>
            <a:off x="383779" y="6085506"/>
            <a:ext cx="5039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www.youtube.com/watch?v=SFpiOoWFNNg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20" y="1603268"/>
            <a:ext cx="7498432" cy="421786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074442" y="6085506"/>
            <a:ext cx="17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507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16.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88" y="365125"/>
            <a:ext cx="771525" cy="2295525"/>
          </a:xfrm>
        </p:spPr>
      </p:pic>
      <p:sp>
        <p:nvSpPr>
          <p:cNvPr id="3" name="Rektangel 2"/>
          <p:cNvSpPr/>
          <p:nvPr/>
        </p:nvSpPr>
        <p:spPr>
          <a:xfrm>
            <a:off x="580185" y="6085506"/>
            <a:ext cx="4875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www.youtube.com/watch?v=YYjDtFMCRl4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4" y="1538287"/>
            <a:ext cx="6010275" cy="432367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944099" y="6304547"/>
            <a:ext cx="183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136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17.december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01" y="473375"/>
            <a:ext cx="2204853" cy="2623958"/>
          </a:xfrm>
        </p:spPr>
      </p:pic>
      <p:sp>
        <p:nvSpPr>
          <p:cNvPr id="3" name="Rektangel 2"/>
          <p:cNvSpPr/>
          <p:nvPr/>
        </p:nvSpPr>
        <p:spPr>
          <a:xfrm>
            <a:off x="689417" y="6061013"/>
            <a:ext cx="498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www.youtube.com/watch?v=8CCuF4AuqK4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907" y="2000249"/>
            <a:ext cx="4348843" cy="3788229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833811" y="5788478"/>
            <a:ext cx="167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984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18.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3" y="457455"/>
            <a:ext cx="1952625" cy="2343150"/>
          </a:xfrm>
        </p:spPr>
      </p:pic>
      <p:sp>
        <p:nvSpPr>
          <p:cNvPr id="3" name="Rektangel 2"/>
          <p:cNvSpPr/>
          <p:nvPr/>
        </p:nvSpPr>
        <p:spPr>
          <a:xfrm>
            <a:off x="582193" y="6150820"/>
            <a:ext cx="487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www.youtube.com/watch?v=hasJBmVzt-U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28" y="2035628"/>
            <a:ext cx="4250871" cy="425087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042358" y="5855368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04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511910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1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93" y="104041"/>
            <a:ext cx="2381250" cy="2428875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11" y="1406026"/>
            <a:ext cx="5494577" cy="409434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4401" y="5963041"/>
            <a:ext cx="489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4"/>
              </a:rPr>
              <a:t>https://</a:t>
            </a:r>
            <a:r>
              <a:rPr lang="da-DK" dirty="0" smtClean="0">
                <a:hlinkClick r:id="rId4"/>
              </a:rPr>
              <a:t>www.youtube.com/watch?v=6c0r8wnZBys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0379242" y="5963041"/>
            <a:ext cx="129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01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19. december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365125"/>
            <a:ext cx="2940810" cy="2192822"/>
          </a:xfrm>
        </p:spPr>
      </p:pic>
      <p:sp>
        <p:nvSpPr>
          <p:cNvPr id="3" name="Rektangel 2"/>
          <p:cNvSpPr/>
          <p:nvPr/>
        </p:nvSpPr>
        <p:spPr>
          <a:xfrm>
            <a:off x="838200" y="5971205"/>
            <a:ext cx="494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https://www.youtube.com/watch?v=-</a:t>
            </a:r>
            <a:r>
              <a:rPr lang="da-DK" dirty="0" smtClean="0">
                <a:hlinkClick r:id="rId3"/>
              </a:rPr>
              <a:t>8B5pg9mrmI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914" y="1904999"/>
            <a:ext cx="7641771" cy="3736521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0555705" y="6272463"/>
            <a:ext cx="133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993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20.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72" y="365125"/>
            <a:ext cx="2359325" cy="2459596"/>
          </a:xfrm>
        </p:spPr>
      </p:pic>
      <p:sp>
        <p:nvSpPr>
          <p:cNvPr id="3" name="Rektangel 2"/>
          <p:cNvSpPr/>
          <p:nvPr/>
        </p:nvSpPr>
        <p:spPr>
          <a:xfrm>
            <a:off x="464035" y="6211669"/>
            <a:ext cx="4961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www.youtube.com/watch?v=9dco8ND0chc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014" y="2057399"/>
            <a:ext cx="6449786" cy="3845379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010274" y="6211669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09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latin typeface="+mn-lt"/>
              </a:rPr>
              <a:t>21. december</a:t>
            </a:r>
            <a:endParaRPr lang="da-DK" b="1" dirty="0">
              <a:latin typeface="+mn-lt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77" y="290048"/>
            <a:ext cx="2143125" cy="2143125"/>
          </a:xfrm>
        </p:spPr>
      </p:pic>
      <p:sp>
        <p:nvSpPr>
          <p:cNvPr id="3" name="Rektangel 2"/>
          <p:cNvSpPr/>
          <p:nvPr/>
        </p:nvSpPr>
        <p:spPr>
          <a:xfrm>
            <a:off x="446626" y="5995698"/>
            <a:ext cx="4946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www.youtube.com/watch?v=f4KNeYz0OvU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25" y="1328737"/>
            <a:ext cx="2724150" cy="42005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186737" y="599569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559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22.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49" y="365125"/>
            <a:ext cx="1587709" cy="4017094"/>
          </a:xfrm>
        </p:spPr>
      </p:pic>
      <p:sp>
        <p:nvSpPr>
          <p:cNvPr id="3" name="Rektangel 2"/>
          <p:cNvSpPr/>
          <p:nvPr/>
        </p:nvSpPr>
        <p:spPr>
          <a:xfrm>
            <a:off x="617318" y="6044684"/>
            <a:ext cx="4932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www.youtube.com/watch?v=O2SRLHvZFQI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422" y="2000249"/>
            <a:ext cx="4488316" cy="386987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138611" y="6044684"/>
            <a:ext cx="15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85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23. december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" y="148521"/>
            <a:ext cx="2857679" cy="2132596"/>
          </a:xfrm>
        </p:spPr>
      </p:pic>
      <p:sp>
        <p:nvSpPr>
          <p:cNvPr id="3" name="Rektangel 2"/>
          <p:cNvSpPr/>
          <p:nvPr/>
        </p:nvSpPr>
        <p:spPr>
          <a:xfrm>
            <a:off x="591188" y="6118162"/>
            <a:ext cx="5082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www.youtube.com/watch?v=GZ5bFUfwW80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585912"/>
            <a:ext cx="5715000" cy="425767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0090484" y="5967663"/>
            <a:ext cx="165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080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24.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96" y="365125"/>
            <a:ext cx="3810000" cy="2476500"/>
          </a:xfrm>
        </p:spPr>
      </p:pic>
      <p:sp>
        <p:nvSpPr>
          <p:cNvPr id="3" name="Rektangel 2"/>
          <p:cNvSpPr/>
          <p:nvPr/>
        </p:nvSpPr>
        <p:spPr>
          <a:xfrm>
            <a:off x="481507" y="6109998"/>
            <a:ext cx="4926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www.youtube.com/watch?v=L2UCRNldC3s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679" y="2476500"/>
            <a:ext cx="4708071" cy="254453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641305" y="6109998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75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2</a:t>
            </a:r>
            <a:r>
              <a:rPr lang="da-DK" dirty="0" smtClean="0"/>
              <a:t>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66" y="204788"/>
            <a:ext cx="2200275" cy="2971800"/>
          </a:xfrm>
        </p:spPr>
      </p:pic>
      <p:sp>
        <p:nvSpPr>
          <p:cNvPr id="3" name="Rektangel 2"/>
          <p:cNvSpPr/>
          <p:nvPr/>
        </p:nvSpPr>
        <p:spPr>
          <a:xfrm>
            <a:off x="739031" y="6056545"/>
            <a:ext cx="491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https://www.youtube.com/watch?v=ZNfGVE-_</a:t>
            </a:r>
            <a:r>
              <a:rPr lang="da-DK" dirty="0" smtClean="0">
                <a:hlinkClick r:id="rId3"/>
              </a:rPr>
              <a:t>rms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434" y="1925550"/>
            <a:ext cx="4729612" cy="371720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186737" y="605654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0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3.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13" y="189780"/>
            <a:ext cx="2240091" cy="2705055"/>
          </a:xfrm>
        </p:spPr>
      </p:pic>
      <p:sp>
        <p:nvSpPr>
          <p:cNvPr id="3" name="Rektangel 2"/>
          <p:cNvSpPr/>
          <p:nvPr/>
        </p:nvSpPr>
        <p:spPr>
          <a:xfrm>
            <a:off x="568560" y="5987534"/>
            <a:ext cx="4964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www.youtube.com/watch?v=n9GN2_83sCs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74" y="1542307"/>
            <a:ext cx="5943600" cy="39624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491537" y="5987534"/>
            <a:ext cx="13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4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4.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177905"/>
            <a:ext cx="2143125" cy="2143125"/>
          </a:xfrm>
        </p:spPr>
      </p:pic>
      <p:sp>
        <p:nvSpPr>
          <p:cNvPr id="3" name="Rektangel 2"/>
          <p:cNvSpPr/>
          <p:nvPr/>
        </p:nvSpPr>
        <p:spPr>
          <a:xfrm>
            <a:off x="838200" y="57282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www.dr.dk/bonanza/serie/356/boern-klip/53948/julekalender-jul-i-gammelby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1690688"/>
            <a:ext cx="7048500" cy="39719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218821" y="601578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6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5.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01" y="210704"/>
            <a:ext cx="3174520" cy="1040127"/>
          </a:xfrm>
        </p:spPr>
      </p:pic>
      <p:sp>
        <p:nvSpPr>
          <p:cNvPr id="3" name="Rektangel 2"/>
          <p:cNvSpPr/>
          <p:nvPr/>
        </p:nvSpPr>
        <p:spPr>
          <a:xfrm>
            <a:off x="691673" y="6211669"/>
            <a:ext cx="4977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www.youtube.com/watch?v=DODLEX4zzLQ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449" y="2033677"/>
            <a:ext cx="4572000" cy="3429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641305" y="5759116"/>
            <a:ext cx="171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68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6.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72" y="198407"/>
            <a:ext cx="2724150" cy="2443956"/>
          </a:xfrm>
        </p:spPr>
      </p:pic>
      <p:sp useBgFill="1">
        <p:nvSpPr>
          <p:cNvPr id="3" name="Rektangel 2"/>
          <p:cNvSpPr/>
          <p:nvPr/>
        </p:nvSpPr>
        <p:spPr>
          <a:xfrm>
            <a:off x="659362" y="6030666"/>
            <a:ext cx="4834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4"/>
              </a:rPr>
              <a:t>https://</a:t>
            </a:r>
            <a:r>
              <a:rPr lang="da-DK" dirty="0" smtClean="0">
                <a:hlinkClick r:id="rId4"/>
              </a:rPr>
              <a:t>www.youtube.com/watch?v=bOjf8zjh42Q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140" y="1690688"/>
            <a:ext cx="3810000" cy="3810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523621" y="6030666"/>
            <a:ext cx="13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2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891" y="1350993"/>
            <a:ext cx="4053696" cy="54049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7. december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62" y="171166"/>
            <a:ext cx="2743200" cy="2743200"/>
          </a:xfrm>
        </p:spPr>
      </p:pic>
      <p:sp>
        <p:nvSpPr>
          <p:cNvPr id="3" name="Rektangel 2"/>
          <p:cNvSpPr/>
          <p:nvPr/>
        </p:nvSpPr>
        <p:spPr>
          <a:xfrm>
            <a:off x="552930" y="5720115"/>
            <a:ext cx="485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4"/>
              </a:rPr>
              <a:t>https://</a:t>
            </a:r>
            <a:r>
              <a:rPr lang="da-DK" dirty="0" smtClean="0">
                <a:hlinkClick r:id="rId4"/>
              </a:rPr>
              <a:t>www.youtube.com/watch?v=l5sIspLfmXM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0218821" y="5720115"/>
            <a:ext cx="126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8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8. december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11" y="281495"/>
            <a:ext cx="3199602" cy="2478957"/>
          </a:xfrm>
        </p:spPr>
      </p:pic>
      <p:sp>
        <p:nvSpPr>
          <p:cNvPr id="3" name="Rektangel 2"/>
          <p:cNvSpPr/>
          <p:nvPr/>
        </p:nvSpPr>
        <p:spPr>
          <a:xfrm>
            <a:off x="401102" y="6126326"/>
            <a:ext cx="503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www.youtube.com/watch?v=Y0Q5PmbtqIM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464" y="2200166"/>
            <a:ext cx="4216854" cy="283175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897979" y="5951621"/>
            <a:ext cx="145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" action="ppaction://hlinkshowjump?jump=firstslide"/>
              </a:rPr>
              <a:t>Retur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88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197</Words>
  <Application>Microsoft Office PowerPoint</Application>
  <PresentationFormat>Widescreen</PresentationFormat>
  <Paragraphs>98</Paragraphs>
  <Slides>25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PowerPoint-præsentation</vt:lpstr>
      <vt:lpstr>1 december</vt:lpstr>
      <vt:lpstr>2. december</vt:lpstr>
      <vt:lpstr>3. december</vt:lpstr>
      <vt:lpstr>4. december</vt:lpstr>
      <vt:lpstr>5. december</vt:lpstr>
      <vt:lpstr>6. december</vt:lpstr>
      <vt:lpstr>7. december</vt:lpstr>
      <vt:lpstr>8. december</vt:lpstr>
      <vt:lpstr>9. december</vt:lpstr>
      <vt:lpstr>10. december</vt:lpstr>
      <vt:lpstr>11. december</vt:lpstr>
      <vt:lpstr>12. december</vt:lpstr>
      <vt:lpstr>13. december</vt:lpstr>
      <vt:lpstr>14. december</vt:lpstr>
      <vt:lpstr>15. december</vt:lpstr>
      <vt:lpstr>16. december</vt:lpstr>
      <vt:lpstr>17.december</vt:lpstr>
      <vt:lpstr>18. december</vt:lpstr>
      <vt:lpstr>19. december</vt:lpstr>
      <vt:lpstr>20. december</vt:lpstr>
      <vt:lpstr>21. december</vt:lpstr>
      <vt:lpstr>22. december</vt:lpstr>
      <vt:lpstr>23. december</vt:lpstr>
      <vt:lpstr>24. december</vt:lpstr>
    </vt:vector>
  </TitlesOfParts>
  <Company>Struer Kommunes Skoler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Kathe Busk Rasmussen - Parkskolen</dc:creator>
  <cp:lastModifiedBy>Kathe Busk Rasmussen - Parkskolen</cp:lastModifiedBy>
  <cp:revision>29</cp:revision>
  <dcterms:created xsi:type="dcterms:W3CDTF">2017-11-09T08:27:44Z</dcterms:created>
  <dcterms:modified xsi:type="dcterms:W3CDTF">2017-12-02T12:26:42Z</dcterms:modified>
</cp:coreProperties>
</file>